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4"/>
  </p:sldMasterIdLst>
  <p:notesMasterIdLst>
    <p:notesMasterId r:id="rId32"/>
  </p:notesMasterIdLst>
  <p:handoutMasterIdLst>
    <p:handoutMasterId r:id="rId33"/>
  </p:handoutMasterIdLst>
  <p:sldIdLst>
    <p:sldId id="314" r:id="rId5"/>
    <p:sldId id="336" r:id="rId6"/>
    <p:sldId id="369" r:id="rId7"/>
    <p:sldId id="370" r:id="rId8"/>
    <p:sldId id="364" r:id="rId9"/>
    <p:sldId id="367" r:id="rId10"/>
    <p:sldId id="365" r:id="rId11"/>
    <p:sldId id="366" r:id="rId12"/>
    <p:sldId id="372" r:id="rId13"/>
    <p:sldId id="371" r:id="rId14"/>
    <p:sldId id="374" r:id="rId15"/>
    <p:sldId id="373" r:id="rId16"/>
    <p:sldId id="375" r:id="rId17"/>
    <p:sldId id="376" r:id="rId18"/>
    <p:sldId id="377" r:id="rId19"/>
    <p:sldId id="378" r:id="rId20"/>
    <p:sldId id="379" r:id="rId21"/>
    <p:sldId id="380" r:id="rId22"/>
    <p:sldId id="381" r:id="rId23"/>
    <p:sldId id="382" r:id="rId24"/>
    <p:sldId id="368" r:id="rId25"/>
    <p:sldId id="340" r:id="rId26"/>
    <p:sldId id="270" r:id="rId27"/>
    <p:sldId id="360" r:id="rId28"/>
    <p:sldId id="363" r:id="rId29"/>
    <p:sldId id="264" r:id="rId30"/>
    <p:sldId id="357" r:id="rId3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25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AA6"/>
    <a:srgbClr val="FF0000"/>
    <a:srgbClr val="ECECEC"/>
    <a:srgbClr val="F80032"/>
    <a:srgbClr val="FF9800"/>
    <a:srgbClr val="FE6310"/>
    <a:srgbClr val="FF0037"/>
    <a:srgbClr val="FF728C"/>
    <a:srgbClr val="C40023"/>
    <a:srgbClr val="53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2"/>
    <p:restoredTop sz="94646"/>
  </p:normalViewPr>
  <p:slideViewPr>
    <p:cSldViewPr snapToGrid="0">
      <p:cViewPr varScale="1">
        <p:scale>
          <a:sx n="66" d="100"/>
          <a:sy n="66" d="100"/>
        </p:scale>
        <p:origin x="704" y="40"/>
      </p:cViewPr>
      <p:guideLst>
        <p:guide orient="horz" pos="152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27AAE819-787D-8340-B7E5-CD9C301DAB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9DE7886-0C29-0C40-8CBC-09EBC69382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E5E41-2C83-C546-97AF-99E885F959F3}" type="datetimeFigureOut">
              <a:rPr lang="pt-BR" smtClean="0"/>
              <a:t>13/12/2024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68FE911-7843-D141-9D42-34A91C5094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077B01E-DA1A-154C-B608-7B31AC7A33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26596-337B-C94C-B388-F841FAC7C2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4149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sv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pn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png>
</file>

<file path=ppt/media/image59.png>
</file>

<file path=ppt/media/image6.svg>
</file>

<file path=ppt/media/image60.jpg>
</file>

<file path=ppt/media/image61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46F5A-D290-6743-BFA7-47B1CDB62269}" type="datetimeFigureOut">
              <a:rPr lang="pt-BR" smtClean="0"/>
              <a:t>13/12/2024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FBBA0-DF2F-8848-91C3-9719F5A3C0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51064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FBBA0-DF2F-8848-91C3-9719F5A3C09B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882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FBBA0-DF2F-8848-91C3-9719F5A3C09B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481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e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886851D-8D89-B047-8922-3FEA4B6CAC9F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7D70603B-8F21-804D-BB61-FD50B232A826}"/>
              </a:ext>
            </a:extLst>
          </p:cNvPr>
          <p:cNvSpPr/>
          <p:nvPr userDrawn="1"/>
        </p:nvSpPr>
        <p:spPr>
          <a:xfrm>
            <a:off x="691520" y="6527800"/>
            <a:ext cx="9288908" cy="33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9B97B081-8424-4E41-8F57-673F866FEA3E}"/>
              </a:ext>
            </a:extLst>
          </p:cNvPr>
          <p:cNvSpPr/>
          <p:nvPr userDrawn="1"/>
        </p:nvSpPr>
        <p:spPr>
          <a:xfrm>
            <a:off x="9980428" y="6527800"/>
            <a:ext cx="2211572" cy="33020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1418D0CF-3B8A-AA40-AB6D-8FB6DB7E2E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152FB4A3-B4F8-2846-BEB9-9C1D4610F32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0A895C75-DC38-4595-E772-70A02BFDA880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299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oco vermelh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C0AF2129-1A64-D3C5-FE41-E32491DBE3E3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DAE22C3A-8D79-69CF-FB14-0D9DEBB90877}"/>
              </a:ext>
            </a:extLst>
          </p:cNvPr>
          <p:cNvGrpSpPr/>
          <p:nvPr userDrawn="1"/>
        </p:nvGrpSpPr>
        <p:grpSpPr>
          <a:xfrm>
            <a:off x="5152079" y="349249"/>
            <a:ext cx="7039921" cy="6184031"/>
            <a:chOff x="689085" y="349249"/>
            <a:chExt cx="7039921" cy="6184031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2C8CD9F4-DEF1-A964-3A87-0DA42CCB5FC5}"/>
                </a:ext>
              </a:extLst>
            </p:cNvPr>
            <p:cNvSpPr/>
            <p:nvPr userDrawn="1"/>
          </p:nvSpPr>
          <p:spPr>
            <a:xfrm>
              <a:off x="689085" y="349249"/>
              <a:ext cx="7039921" cy="583819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E56ABB52-A184-C55F-C412-1CD2524B0368}"/>
                </a:ext>
              </a:extLst>
            </p:cNvPr>
            <p:cNvSpPr/>
            <p:nvPr userDrawn="1"/>
          </p:nvSpPr>
          <p:spPr>
            <a:xfrm>
              <a:off x="689085" y="6164580"/>
              <a:ext cx="339615" cy="368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B91721A6-89F1-9A73-60B0-E91CCBD4DA9F}"/>
              </a:ext>
            </a:extLst>
          </p:cNvPr>
          <p:cNvSpPr/>
          <p:nvPr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1B33533-F633-6F47-B4E2-BA89FEFC94F1}"/>
              </a:ext>
            </a:extLst>
          </p:cNvPr>
          <p:cNvSpPr/>
          <p:nvPr/>
        </p:nvSpPr>
        <p:spPr>
          <a:xfrm>
            <a:off x="5152076" y="-3205"/>
            <a:ext cx="7039923" cy="65364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AEEE9D46-FD39-D044-9D66-A90BFDF5EB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A9A874BB-87C2-9444-9BE8-79F6E46272B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804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/F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D8E98D5-A6A2-8FE9-7A86-E58B2886EE1A}"/>
              </a:ext>
            </a:extLst>
          </p:cNvPr>
          <p:cNvSpPr/>
          <p:nvPr userDrawn="1"/>
        </p:nvSpPr>
        <p:spPr>
          <a:xfrm>
            <a:off x="102476" y="334010"/>
            <a:ext cx="12083899" cy="6188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E3707860-F981-9847-B62A-F05584991839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12F9581-2DB1-EDF3-B93F-D24F186F941A}"/>
              </a:ext>
            </a:extLst>
          </p:cNvPr>
          <p:cNvSpPr/>
          <p:nvPr userDrawn="1"/>
        </p:nvSpPr>
        <p:spPr>
          <a:xfrm>
            <a:off x="2424223" y="6166884"/>
            <a:ext cx="9762153" cy="699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8CEF05EC-A73A-2848-BEE6-619B0E1A37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EF7FC72F-ADAF-B141-8595-589B616ABF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DBD9C55-A7A6-4E7C-F969-54A345F0AC11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660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s_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72D4ADB9-3DA7-25A6-F4CB-0FFA56D7738D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6B4CD63-2743-8840-9021-A70E61B21A07}"/>
              </a:ext>
            </a:extLst>
          </p:cNvPr>
          <p:cNvSpPr/>
          <p:nvPr userDrawn="1"/>
        </p:nvSpPr>
        <p:spPr>
          <a:xfrm>
            <a:off x="689084" y="334010"/>
            <a:ext cx="5473587" cy="6178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2D960D-0305-404E-823E-628A0A0EA594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634E322-4B65-5A36-DA0D-426938BAB595}"/>
              </a:ext>
            </a:extLst>
          </p:cNvPr>
          <p:cNvSpPr/>
          <p:nvPr userDrawn="1"/>
        </p:nvSpPr>
        <p:spPr>
          <a:xfrm>
            <a:off x="3777918" y="-8636"/>
            <a:ext cx="2384753" cy="699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DEAED196-4E91-2B4E-9FA5-5F830788F0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914A092A-5750-A94A-BE72-3CBB4B592BC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82399EBF-8637-645C-599E-AF48A07ED0F4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238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s_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C10A603E-3912-5D97-6CB7-813ACDC49A78}"/>
              </a:ext>
            </a:extLst>
          </p:cNvPr>
          <p:cNvSpPr/>
          <p:nvPr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D7F5488-9C2A-6249-B25F-109C1EF691C3}"/>
              </a:ext>
            </a:extLst>
          </p:cNvPr>
          <p:cNvSpPr/>
          <p:nvPr/>
        </p:nvSpPr>
        <p:spPr>
          <a:xfrm>
            <a:off x="6868058" y="334010"/>
            <a:ext cx="5325201" cy="6178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67DECD4-BE00-B74F-A4CC-C3713F2E03F9}"/>
              </a:ext>
            </a:extLst>
          </p:cNvPr>
          <p:cNvSpPr/>
          <p:nvPr/>
        </p:nvSpPr>
        <p:spPr>
          <a:xfrm>
            <a:off x="11666483" y="334010"/>
            <a:ext cx="525519" cy="7222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995D4AD-CEEE-6849-952A-B7A64645A2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D43E8E73-76F0-F34E-9506-FF05CF8E797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85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s_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B852CABF-400F-834D-8ED7-6E1CF5CFE97A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0EB38820-C706-5E4D-B0DA-111D3A629EEF}"/>
              </a:ext>
            </a:extLst>
          </p:cNvPr>
          <p:cNvSpPr/>
          <p:nvPr userDrawn="1"/>
        </p:nvSpPr>
        <p:spPr>
          <a:xfrm>
            <a:off x="5854996" y="334010"/>
            <a:ext cx="6338264" cy="6178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A0B5B93-A372-A447-9C06-0ED1549035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0CE7DA05-37EA-A746-ABF5-969448C766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53480998-A5C4-A184-3A92-8E7BF21A9767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941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3919CAD-E34E-FADE-70DD-FCB6CBCA5666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8C4A575-2DA6-AD55-D609-86FDDCD68E79}"/>
              </a:ext>
            </a:extLst>
          </p:cNvPr>
          <p:cNvSpPr/>
          <p:nvPr userDrawn="1"/>
        </p:nvSpPr>
        <p:spPr>
          <a:xfrm>
            <a:off x="6868058" y="334010"/>
            <a:ext cx="5325201" cy="61985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8D04792-8842-B346-8A68-19D0BFF30A80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FC26E8A1-447E-B243-A6A6-42C60A186A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B23766B3-E5DF-A746-A1AF-46F591DB09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E280D0AA-01AA-7252-BB9F-A97D1CE15470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691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3A5EAB15-E413-9CE8-AA55-CE6061DE0726}"/>
              </a:ext>
            </a:extLst>
          </p:cNvPr>
          <p:cNvGrpSpPr/>
          <p:nvPr userDrawn="1"/>
        </p:nvGrpSpPr>
        <p:grpSpPr>
          <a:xfrm>
            <a:off x="6868058" y="334010"/>
            <a:ext cx="5325201" cy="6195127"/>
            <a:chOff x="6868058" y="334010"/>
            <a:chExt cx="5325201" cy="6195127"/>
          </a:xfrm>
          <a:solidFill>
            <a:schemeClr val="accent2"/>
          </a:solidFill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8C4A575-2DA6-AD55-D609-86FDDCD68E79}"/>
                </a:ext>
              </a:extLst>
            </p:cNvPr>
            <p:cNvSpPr/>
            <p:nvPr userDrawn="1"/>
          </p:nvSpPr>
          <p:spPr>
            <a:xfrm>
              <a:off x="6868058" y="334010"/>
              <a:ext cx="5325201" cy="61937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1E283A8-3545-C53A-8E80-610A26DDFB94}"/>
                </a:ext>
              </a:extLst>
            </p:cNvPr>
            <p:cNvSpPr/>
            <p:nvPr userDrawn="1"/>
          </p:nvSpPr>
          <p:spPr>
            <a:xfrm>
              <a:off x="8245474" y="6061075"/>
              <a:ext cx="3946525" cy="4680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2BFE89E0-085A-F445-883E-94BB3E45BD22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rgbClr val="FE63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55BAEEA-1E55-4443-A737-30FFE8725D3C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565F83B1-783D-E842-A9BB-D3DDAD182A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8EED4327-4965-8941-852D-10498A07DC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B98EE14-7B84-38BE-E4B0-F71D03C422A2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712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BE6030A-35CC-1070-DC91-61E65F360DFE}"/>
              </a:ext>
            </a:extLst>
          </p:cNvPr>
          <p:cNvGrpSpPr/>
          <p:nvPr userDrawn="1"/>
        </p:nvGrpSpPr>
        <p:grpSpPr>
          <a:xfrm>
            <a:off x="6868058" y="334010"/>
            <a:ext cx="5325201" cy="6195127"/>
            <a:chOff x="6868058" y="334010"/>
            <a:chExt cx="5325201" cy="6195127"/>
          </a:xfrm>
          <a:solidFill>
            <a:schemeClr val="accent3"/>
          </a:solidFill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8C4A575-2DA6-AD55-D609-86FDDCD68E79}"/>
                </a:ext>
              </a:extLst>
            </p:cNvPr>
            <p:cNvSpPr/>
            <p:nvPr userDrawn="1"/>
          </p:nvSpPr>
          <p:spPr>
            <a:xfrm>
              <a:off x="6868058" y="334010"/>
              <a:ext cx="5325201" cy="61937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1E283A8-3545-C53A-8E80-610A26DDFB94}"/>
                </a:ext>
              </a:extLst>
            </p:cNvPr>
            <p:cNvSpPr/>
            <p:nvPr userDrawn="1"/>
          </p:nvSpPr>
          <p:spPr>
            <a:xfrm>
              <a:off x="8245474" y="6061075"/>
              <a:ext cx="3946525" cy="4680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7234A3D0-45E0-5A4C-9B3B-859E670C0A1B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735EE839-F7CB-D747-947C-3850EB4A165F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AC242EB6-F8F7-B346-B704-E764D1F968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5AB7E49C-0CAF-9E45-99E6-3DB551AFD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EF05494-E4A8-8D8B-5E51-63048A665B4A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776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BE6030A-35CC-1070-DC91-61E65F360DFE}"/>
              </a:ext>
            </a:extLst>
          </p:cNvPr>
          <p:cNvGrpSpPr/>
          <p:nvPr userDrawn="1"/>
        </p:nvGrpSpPr>
        <p:grpSpPr>
          <a:xfrm>
            <a:off x="6868058" y="334010"/>
            <a:ext cx="5325201" cy="6195127"/>
            <a:chOff x="6868058" y="334010"/>
            <a:chExt cx="5325201" cy="6195127"/>
          </a:xfrm>
          <a:solidFill>
            <a:schemeClr val="accent4"/>
          </a:solidFill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8C4A575-2DA6-AD55-D609-86FDDCD68E79}"/>
                </a:ext>
              </a:extLst>
            </p:cNvPr>
            <p:cNvSpPr/>
            <p:nvPr userDrawn="1"/>
          </p:nvSpPr>
          <p:spPr>
            <a:xfrm>
              <a:off x="6868058" y="334010"/>
              <a:ext cx="5325201" cy="61937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1E283A8-3545-C53A-8E80-610A26DDFB94}"/>
                </a:ext>
              </a:extLst>
            </p:cNvPr>
            <p:cNvSpPr/>
            <p:nvPr userDrawn="1"/>
          </p:nvSpPr>
          <p:spPr>
            <a:xfrm>
              <a:off x="8245474" y="6061075"/>
              <a:ext cx="3946525" cy="4680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51837EA2-6F4E-E746-A98B-9E3DE3F03181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8939A6E4-B5B9-2247-9853-F3E8F5197CC3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3508986E-EB69-BB42-BB5C-3C076FCFFD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E376F086-E857-A04C-9403-094A74ECB77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E312C335-C609-02C6-E258-359945718965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632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BE6030A-35CC-1070-DC91-61E65F360DFE}"/>
              </a:ext>
            </a:extLst>
          </p:cNvPr>
          <p:cNvGrpSpPr/>
          <p:nvPr userDrawn="1"/>
        </p:nvGrpSpPr>
        <p:grpSpPr>
          <a:xfrm>
            <a:off x="6868058" y="334010"/>
            <a:ext cx="5325201" cy="6195127"/>
            <a:chOff x="6868058" y="334010"/>
            <a:chExt cx="5325201" cy="6195127"/>
          </a:xfrm>
          <a:solidFill>
            <a:schemeClr val="accent5"/>
          </a:solidFill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8C4A575-2DA6-AD55-D609-86FDDCD68E79}"/>
                </a:ext>
              </a:extLst>
            </p:cNvPr>
            <p:cNvSpPr/>
            <p:nvPr userDrawn="1"/>
          </p:nvSpPr>
          <p:spPr>
            <a:xfrm>
              <a:off x="6868058" y="334010"/>
              <a:ext cx="5325201" cy="61937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1E283A8-3545-C53A-8E80-610A26DDFB94}"/>
                </a:ext>
              </a:extLst>
            </p:cNvPr>
            <p:cNvSpPr/>
            <p:nvPr userDrawn="1"/>
          </p:nvSpPr>
          <p:spPr>
            <a:xfrm>
              <a:off x="8245474" y="6061075"/>
              <a:ext cx="3946525" cy="4680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7AE6DA01-8A18-F14D-9A3D-C3F8C36D0580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83E6480-D295-8B47-9A73-8D02D12A98D2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7F2B30A-6AE4-EB4D-BEEE-F8E1B5524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57E303CF-BB31-CB40-8C6B-C56F736186B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FC0A84E-EED4-BD32-1C41-08C26834F3B6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39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utro Barra Bran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EF9727B-09CB-BB43-AFF4-EF49528B106D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31FC624D-A0C1-9F4D-A0F9-0C8914E143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5A818B15-1A13-794D-ADF1-7CE6386113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9E8D8053-00ED-4932-D63E-D9029792C304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30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BE6030A-35CC-1070-DC91-61E65F360DFE}"/>
              </a:ext>
            </a:extLst>
          </p:cNvPr>
          <p:cNvGrpSpPr/>
          <p:nvPr userDrawn="1"/>
        </p:nvGrpSpPr>
        <p:grpSpPr>
          <a:xfrm>
            <a:off x="6868058" y="334010"/>
            <a:ext cx="5325201" cy="6195127"/>
            <a:chOff x="6868058" y="334010"/>
            <a:chExt cx="5325201" cy="6195127"/>
          </a:xfrm>
          <a:solidFill>
            <a:schemeClr val="accent6"/>
          </a:solidFill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8C4A575-2DA6-AD55-D609-86FDDCD68E79}"/>
                </a:ext>
              </a:extLst>
            </p:cNvPr>
            <p:cNvSpPr/>
            <p:nvPr userDrawn="1"/>
          </p:nvSpPr>
          <p:spPr>
            <a:xfrm>
              <a:off x="6868058" y="334010"/>
              <a:ext cx="5325201" cy="61937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1E283A8-3545-C53A-8E80-610A26DDFB94}"/>
                </a:ext>
              </a:extLst>
            </p:cNvPr>
            <p:cNvSpPr/>
            <p:nvPr userDrawn="1"/>
          </p:nvSpPr>
          <p:spPr>
            <a:xfrm>
              <a:off x="8245474" y="6061075"/>
              <a:ext cx="3946525" cy="4680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BA0C9BCE-6795-7A4F-88CD-F1AEF22C0650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678C6F71-D787-A245-A85F-2B196EBE02BA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B12F317-8BF8-7B4E-B4B2-14A8DB9BC9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B5C73608-B11D-5940-8D88-27EAB5CC873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9331F7B-3679-65E3-1CD5-64C04F1681A6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1959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15CC26-74D7-5F18-7499-92C1CA1909CF}"/>
              </a:ext>
            </a:extLst>
          </p:cNvPr>
          <p:cNvSpPr/>
          <p:nvPr userDrawn="1"/>
        </p:nvSpPr>
        <p:spPr>
          <a:xfrm>
            <a:off x="694553" y="1391550"/>
            <a:ext cx="518297" cy="3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1A9586-2F4B-DAE3-ADF6-A0AD16DDB9E3}"/>
              </a:ext>
            </a:extLst>
          </p:cNvPr>
          <p:cNvSpPr/>
          <p:nvPr userDrawn="1"/>
        </p:nvSpPr>
        <p:spPr>
          <a:xfrm>
            <a:off x="2736763" y="6527800"/>
            <a:ext cx="9455232" cy="33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8C4A575-2DA6-AD55-D609-86FDDCD68E79}"/>
              </a:ext>
            </a:extLst>
          </p:cNvPr>
          <p:cNvSpPr/>
          <p:nvPr userDrawn="1"/>
        </p:nvSpPr>
        <p:spPr>
          <a:xfrm>
            <a:off x="6868058" y="334010"/>
            <a:ext cx="5325201" cy="619379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CA1EBD2-8EE1-3240-99C6-CF5495D52715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9A78B46-52EB-8E4C-BDC4-FAFC6BFD1CFA}"/>
              </a:ext>
            </a:extLst>
          </p:cNvPr>
          <p:cNvSpPr/>
          <p:nvPr userDrawn="1"/>
        </p:nvSpPr>
        <p:spPr>
          <a:xfrm>
            <a:off x="694554" y="6527800"/>
            <a:ext cx="2040396" cy="3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9A4DF9CB-3ADD-914A-AB0A-41BA25044E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5CEAFD62-2226-CA41-8CFA-3D13E82123F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A5C1B6C-2048-09BE-BB34-3FC7996EFC59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8413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6788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B0F7A429-63D1-0E42-B141-0537DFBA2388}"/>
              </a:ext>
            </a:extLst>
          </p:cNvPr>
          <p:cNvSpPr/>
          <p:nvPr userDrawn="1"/>
        </p:nvSpPr>
        <p:spPr>
          <a:xfrm>
            <a:off x="469171" y="6525747"/>
            <a:ext cx="11722824" cy="3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A2CCEC3-BE40-C542-8974-EA7F262AC622}"/>
              </a:ext>
            </a:extLst>
          </p:cNvPr>
          <p:cNvSpPr/>
          <p:nvPr/>
        </p:nvSpPr>
        <p:spPr>
          <a:xfrm>
            <a:off x="6521318" y="2069804"/>
            <a:ext cx="5670682" cy="44579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880D9CC6-3D8D-48D8-6F52-6F2CA87711EB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147A853F-0DDA-0CED-213A-CC73A9BA2E15}"/>
              </a:ext>
            </a:extLst>
          </p:cNvPr>
          <p:cNvSpPr/>
          <p:nvPr/>
        </p:nvSpPr>
        <p:spPr>
          <a:xfrm>
            <a:off x="0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945CB4F-1501-114B-91A6-EEF0CC5426F3}"/>
              </a:ext>
            </a:extLst>
          </p:cNvPr>
          <p:cNvSpPr/>
          <p:nvPr/>
        </p:nvSpPr>
        <p:spPr>
          <a:xfrm>
            <a:off x="9980428" y="6522120"/>
            <a:ext cx="2211567" cy="33588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16CC666B-AFA3-2146-97EE-26EBF68507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D6A7F7C5-7520-6F4A-ACB9-D1C2457BF4E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20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46E6715B-3132-2D48-BE18-A767F5C85796}"/>
              </a:ext>
            </a:extLst>
          </p:cNvPr>
          <p:cNvSpPr/>
          <p:nvPr userDrawn="1"/>
        </p:nvSpPr>
        <p:spPr>
          <a:xfrm>
            <a:off x="695705" y="6525747"/>
            <a:ext cx="11496289" cy="3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8EC8522-AAFF-0642-952C-AC2A7C4EBC0E}"/>
              </a:ext>
            </a:extLst>
          </p:cNvPr>
          <p:cNvSpPr/>
          <p:nvPr userDrawn="1"/>
        </p:nvSpPr>
        <p:spPr>
          <a:xfrm>
            <a:off x="469171" y="6522120"/>
            <a:ext cx="2267592" cy="33588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A2CCEC3-BE40-C542-8974-EA7F262AC622}"/>
              </a:ext>
            </a:extLst>
          </p:cNvPr>
          <p:cNvSpPr/>
          <p:nvPr/>
        </p:nvSpPr>
        <p:spPr>
          <a:xfrm>
            <a:off x="6521318" y="2069804"/>
            <a:ext cx="5670682" cy="44579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880D9CC6-3D8D-48D8-6F52-6F2CA87711EB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147A853F-0DDA-0CED-213A-CC73A9BA2E15}"/>
              </a:ext>
            </a:extLst>
          </p:cNvPr>
          <p:cNvSpPr/>
          <p:nvPr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EF4BE2E3-B059-1347-AB96-8E2BE7DFF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7B769195-528A-FE40-BA30-9615FA547A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595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E6C542FB-6405-8F41-96E4-80D9F4DBA8B0}"/>
              </a:ext>
            </a:extLst>
          </p:cNvPr>
          <p:cNvSpPr/>
          <p:nvPr userDrawn="1"/>
        </p:nvSpPr>
        <p:spPr>
          <a:xfrm>
            <a:off x="690897" y="6525747"/>
            <a:ext cx="11501098" cy="3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2F96A03-1474-2F43-8D2E-A91026AFF29D}"/>
              </a:ext>
            </a:extLst>
          </p:cNvPr>
          <p:cNvSpPr/>
          <p:nvPr userDrawn="1"/>
        </p:nvSpPr>
        <p:spPr>
          <a:xfrm>
            <a:off x="9980428" y="6522120"/>
            <a:ext cx="2211567" cy="33588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A2CCEC3-BE40-C542-8974-EA7F262AC622}"/>
              </a:ext>
            </a:extLst>
          </p:cNvPr>
          <p:cNvSpPr/>
          <p:nvPr/>
        </p:nvSpPr>
        <p:spPr>
          <a:xfrm>
            <a:off x="6521318" y="2069804"/>
            <a:ext cx="5670682" cy="44579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880D9CC6-3D8D-48D8-6F52-6F2CA87711EB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A261BE6-3324-564C-9365-D8FDCF0D286A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98BE8D34-019D-F24B-B96A-50B0300EE6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211A50C3-8531-1242-AE1F-9AF5C48C253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14D58A56-7D7D-1AF8-649F-79799BB1189B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56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utro Barra Vermel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A2F24CF-EED5-E7F6-0D85-D2C8FA46DEEB}"/>
              </a:ext>
            </a:extLst>
          </p:cNvPr>
          <p:cNvSpPr/>
          <p:nvPr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B5B8017D-2F6D-9E4C-A9AB-B168033C92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B47DA63E-1ABB-2548-8A3B-574447A2968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064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e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8C09A9E-7D1D-19FE-AD1D-182109573F6A}"/>
              </a:ext>
            </a:extLst>
          </p:cNvPr>
          <p:cNvSpPr/>
          <p:nvPr userDrawn="1"/>
        </p:nvSpPr>
        <p:spPr>
          <a:xfrm>
            <a:off x="495014" y="6527800"/>
            <a:ext cx="11696982" cy="33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06F5718-752E-9E34-0007-F9F46A6E32AF}"/>
              </a:ext>
            </a:extLst>
          </p:cNvPr>
          <p:cNvSpPr/>
          <p:nvPr userDrawn="1"/>
        </p:nvSpPr>
        <p:spPr>
          <a:xfrm>
            <a:off x="2067044" y="6527800"/>
            <a:ext cx="1365127" cy="33020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D671651-E6A4-6A4E-A292-16AC7006E804}"/>
              </a:ext>
            </a:extLst>
          </p:cNvPr>
          <p:cNvSpPr/>
          <p:nvPr userDrawn="1"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EC9A1540-6ADA-D045-A8CC-231B814293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84C30324-208C-E140-B5AE-31A6AF013B4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6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Ne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8C09A9E-7D1D-19FE-AD1D-182109573F6A}"/>
              </a:ext>
            </a:extLst>
          </p:cNvPr>
          <p:cNvSpPr/>
          <p:nvPr userDrawn="1"/>
        </p:nvSpPr>
        <p:spPr>
          <a:xfrm>
            <a:off x="689085" y="6527800"/>
            <a:ext cx="11502910" cy="33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69C5B35-0125-3743-9100-B87B60AB8188}"/>
              </a:ext>
            </a:extLst>
          </p:cNvPr>
          <p:cNvSpPr/>
          <p:nvPr userDrawn="1"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2B362222-C96F-A145-93C7-1ACA737865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97803806-E5BF-BC40-9C88-0FA2A8EBC7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0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e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2E88EFF1-ECCC-6044-BFDB-54D79A424186}"/>
              </a:ext>
            </a:extLst>
          </p:cNvPr>
          <p:cNvSpPr/>
          <p:nvPr userDrawn="1"/>
        </p:nvSpPr>
        <p:spPr>
          <a:xfrm>
            <a:off x="591207" y="6527800"/>
            <a:ext cx="9389221" cy="33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2716EB0-D673-9EDD-77FA-8E82B9C32C40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4BE07D5-3A6C-9441-890E-8631C7A3E1A1}"/>
              </a:ext>
            </a:extLst>
          </p:cNvPr>
          <p:cNvSpPr/>
          <p:nvPr userDrawn="1"/>
        </p:nvSpPr>
        <p:spPr>
          <a:xfrm>
            <a:off x="9980428" y="6527800"/>
            <a:ext cx="2211572" cy="330200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88A46A26-B591-6A4B-8B64-9AC6DBA5911E}"/>
              </a:ext>
            </a:extLst>
          </p:cNvPr>
          <p:cNvSpPr/>
          <p:nvPr userDrawn="1"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E145AE7A-B9B8-E540-B8DC-C4F242850B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6A488AA4-54F6-9E49-B391-B11692027AB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4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04D6258-C4E5-1743-6916-705A28BC42EB}"/>
              </a:ext>
            </a:extLst>
          </p:cNvPr>
          <p:cNvSpPr/>
          <p:nvPr userDrawn="1"/>
        </p:nvSpPr>
        <p:spPr>
          <a:xfrm>
            <a:off x="126124" y="349249"/>
            <a:ext cx="3641834" cy="62068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A4176F6-76BC-A5AE-0D25-93BA525D093F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A288BC8-F6A3-F44E-BEE9-F084D3F2BFCE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D95A2D5C-5056-9049-8F4E-6B3772C4A3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558ECEB9-20E5-9141-A50B-C86B2B10A8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D12D5F9B-A6C5-9BE0-42B8-B90C9B500A1F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44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co vermelh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7242506B-D7C7-FC6D-9E24-091A3357D2AF}"/>
              </a:ext>
            </a:extLst>
          </p:cNvPr>
          <p:cNvSpPr/>
          <p:nvPr userDrawn="1"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EEC22ACD-BD86-B46F-04AF-F3387A10EEFF}"/>
              </a:ext>
            </a:extLst>
          </p:cNvPr>
          <p:cNvGrpSpPr/>
          <p:nvPr userDrawn="1"/>
        </p:nvGrpSpPr>
        <p:grpSpPr>
          <a:xfrm>
            <a:off x="689085" y="349249"/>
            <a:ext cx="7197615" cy="6176411"/>
            <a:chOff x="689085" y="349249"/>
            <a:chExt cx="7197615" cy="6176411"/>
          </a:xfrm>
        </p:grpSpPr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264E024-D494-DADE-46F3-742D63D72C28}"/>
                </a:ext>
              </a:extLst>
            </p:cNvPr>
            <p:cNvSpPr/>
            <p:nvPr userDrawn="1"/>
          </p:nvSpPr>
          <p:spPr>
            <a:xfrm>
              <a:off x="689085" y="349249"/>
              <a:ext cx="7197615" cy="583819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AC42EAED-26DD-CE07-3705-DBF93F224DB4}"/>
                </a:ext>
              </a:extLst>
            </p:cNvPr>
            <p:cNvSpPr/>
            <p:nvPr userDrawn="1"/>
          </p:nvSpPr>
          <p:spPr>
            <a:xfrm>
              <a:off x="689085" y="6156960"/>
              <a:ext cx="339615" cy="368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0" name="Retângulo 29">
            <a:extLst>
              <a:ext uri="{FF2B5EF4-FFF2-40B4-BE49-F238E27FC236}">
                <a16:creationId xmlns:a16="http://schemas.microsoft.com/office/drawing/2014/main" id="{731E3766-6354-366B-CA06-CEB27AE60313}"/>
              </a:ext>
            </a:extLst>
          </p:cNvPr>
          <p:cNvSpPr/>
          <p:nvPr/>
        </p:nvSpPr>
        <p:spPr>
          <a:xfrm>
            <a:off x="554" y="0"/>
            <a:ext cx="68853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DE4C1DFD-834A-F879-3EBB-094D9CB83307}"/>
              </a:ext>
            </a:extLst>
          </p:cNvPr>
          <p:cNvCxnSpPr/>
          <p:nvPr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466BE89D-1AA0-144F-86C2-B7C9D0550282}"/>
              </a:ext>
            </a:extLst>
          </p:cNvPr>
          <p:cNvSpPr/>
          <p:nvPr userDrawn="1"/>
        </p:nvSpPr>
        <p:spPr>
          <a:xfrm>
            <a:off x="689084" y="0"/>
            <a:ext cx="7197616" cy="68547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BDAB9735-B810-1048-BE4F-D2CFD2ACBA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344D41B2-0FED-2A47-B8F3-E2A035D408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34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co vermelh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8CDF9555-7A08-B641-8A88-A7CB77B44F6A}"/>
              </a:ext>
            </a:extLst>
          </p:cNvPr>
          <p:cNvSpPr/>
          <p:nvPr userDrawn="1"/>
        </p:nvSpPr>
        <p:spPr>
          <a:xfrm flipH="1">
            <a:off x="5150264" y="356597"/>
            <a:ext cx="7041734" cy="64981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6941CEC-EA41-D143-871B-E4DBB3845FCC}"/>
              </a:ext>
            </a:extLst>
          </p:cNvPr>
          <p:cNvSpPr/>
          <p:nvPr userDrawn="1"/>
        </p:nvSpPr>
        <p:spPr>
          <a:xfrm flipH="1">
            <a:off x="555" y="-1"/>
            <a:ext cx="690342" cy="6854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18EEE8DD-49A7-834A-AE31-97963FF9DF02}"/>
              </a:ext>
            </a:extLst>
          </p:cNvPr>
          <p:cNvCxnSpPr/>
          <p:nvPr userDrawn="1"/>
        </p:nvCxnSpPr>
        <p:spPr>
          <a:xfrm>
            <a:off x="690898" y="-3205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áfico 6">
            <a:extLst>
              <a:ext uri="{FF2B5EF4-FFF2-40B4-BE49-F238E27FC236}">
                <a16:creationId xmlns:a16="http://schemas.microsoft.com/office/drawing/2014/main" id="{A9816A8A-911C-DB46-97EF-4D8349BCE5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449" y="419100"/>
            <a:ext cx="136137" cy="28829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0E639335-BB36-D14A-9912-A1EBD4EB59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970" y="6303418"/>
            <a:ext cx="167012" cy="1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83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009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52" r:id="rId2"/>
    <p:sldLayoutId id="2147483766" r:id="rId3"/>
    <p:sldLayoutId id="2147483764" r:id="rId4"/>
    <p:sldLayoutId id="2147483772" r:id="rId5"/>
    <p:sldLayoutId id="2147483765" r:id="rId6"/>
    <p:sldLayoutId id="2147483753" r:id="rId7"/>
    <p:sldLayoutId id="2147483743" r:id="rId8"/>
    <p:sldLayoutId id="2147483744" r:id="rId9"/>
    <p:sldLayoutId id="2147483770" r:id="rId10"/>
    <p:sldLayoutId id="2147483745" r:id="rId11"/>
    <p:sldLayoutId id="2147483746" r:id="rId12"/>
    <p:sldLayoutId id="2147483747" r:id="rId13"/>
    <p:sldLayoutId id="2147483762" r:id="rId14"/>
    <p:sldLayoutId id="2147483754" r:id="rId15"/>
    <p:sldLayoutId id="2147483755" r:id="rId16"/>
    <p:sldLayoutId id="2147483756" r:id="rId17"/>
    <p:sldLayoutId id="2147483757" r:id="rId18"/>
    <p:sldLayoutId id="2147483758" r:id="rId19"/>
    <p:sldLayoutId id="2147483759" r:id="rId20"/>
    <p:sldLayoutId id="2147483760" r:id="rId21"/>
    <p:sldLayoutId id="2147483749" r:id="rId22"/>
    <p:sldLayoutId id="2147483761" r:id="rId23"/>
    <p:sldLayoutId id="2147483774" r:id="rId24"/>
    <p:sldLayoutId id="2147483771" r:id="rId25"/>
  </p:sldLayoutIdLst>
  <p:hf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eparo.empresas@crfixa.atento.com.br" TargetMode="External"/><Relationship Id="rId2" Type="http://schemas.openxmlformats.org/officeDocument/2006/relationships/hyperlink" Target="mailto:relacionamentoempresas.br@vivo.com.br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3.jpg"/><Relationship Id="rId4" Type="http://schemas.openxmlformats.org/officeDocument/2006/relationships/image" Target="../media/image5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comida&#10;&#10;Descrição gerada automaticamente">
            <a:extLst>
              <a:ext uri="{FF2B5EF4-FFF2-40B4-BE49-F238E27FC236}">
                <a16:creationId xmlns:a16="http://schemas.microsoft.com/office/drawing/2014/main" id="{CC8E411C-C1F1-E34A-9A69-12F6E5D4A5C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91" b="59569"/>
          <a:stretch/>
        </p:blipFill>
        <p:spPr>
          <a:xfrm>
            <a:off x="695705" y="4137057"/>
            <a:ext cx="11496290" cy="240237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F1630638-F284-7F6C-0852-A8D632B3C7DC}"/>
              </a:ext>
            </a:extLst>
          </p:cNvPr>
          <p:cNvSpPr/>
          <p:nvPr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642C1FAA-7528-134A-8BC7-9CB3A0DFB1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2935" y="5128597"/>
            <a:ext cx="2481660" cy="38928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EF0552A3-D6AC-2649-892A-F4B3C9052816}"/>
              </a:ext>
            </a:extLst>
          </p:cNvPr>
          <p:cNvSpPr/>
          <p:nvPr/>
        </p:nvSpPr>
        <p:spPr>
          <a:xfrm>
            <a:off x="695705" y="6525747"/>
            <a:ext cx="11496289" cy="3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837F138-95FE-6140-BD60-5187B935FF35}"/>
              </a:ext>
            </a:extLst>
          </p:cNvPr>
          <p:cNvSpPr txBox="1"/>
          <p:nvPr/>
        </p:nvSpPr>
        <p:spPr>
          <a:xfrm>
            <a:off x="1106906" y="1376413"/>
            <a:ext cx="10125775" cy="1231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60"/>
              </a:lnSpc>
            </a:pPr>
            <a:r>
              <a:rPr lang="pt-BR" sz="4400" b="1" dirty="0">
                <a:solidFill>
                  <a:schemeClr val="tx2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Procedimentos, topologias e </a:t>
            </a:r>
          </a:p>
          <a:p>
            <a:pPr algn="ctr">
              <a:lnSpc>
                <a:spcPts val="2860"/>
              </a:lnSpc>
            </a:pPr>
            <a:endParaRPr lang="pt-BR" sz="4400" b="1" dirty="0">
              <a:solidFill>
                <a:schemeClr val="tx2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860"/>
              </a:lnSpc>
            </a:pPr>
            <a:r>
              <a:rPr lang="pt-BR" sz="4400" b="1" dirty="0">
                <a:solidFill>
                  <a:schemeClr val="tx2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equipamentos de rede nas lojas</a:t>
            </a:r>
          </a:p>
        </p:txBody>
      </p:sp>
    </p:spTree>
    <p:extLst>
      <p:ext uri="{BB962C8B-B14F-4D97-AF65-F5344CB8AC3E}">
        <p14:creationId xmlns:p14="http://schemas.microsoft.com/office/powerpoint/2010/main" val="2396667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26305" y="576544"/>
            <a:ext cx="5612769" cy="12398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Para consultar os </a:t>
            </a:r>
            <a:r>
              <a:rPr lang="pt-BR" sz="2400" b="1" dirty="0" err="1"/>
              <a:t>IPs</a:t>
            </a:r>
            <a:r>
              <a:rPr lang="pt-BR" sz="2400" b="1" dirty="0"/>
              <a:t> de WAN dessas lojas é preciso abrir a loja no </a:t>
            </a:r>
            <a:r>
              <a:rPr lang="pt-BR" sz="2400" b="1" dirty="0" err="1"/>
              <a:t>telecom</a:t>
            </a:r>
            <a:r>
              <a:rPr lang="pt-BR" sz="2400" b="1" dirty="0"/>
              <a:t> lasa.</a:t>
            </a:r>
            <a:endParaRPr lang="pt-BR" sz="2400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7281781" y="3620405"/>
            <a:ext cx="3849801" cy="31434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2278402" y="3347585"/>
            <a:ext cx="3597234" cy="34045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4873805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32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com VIVO-IP e IP CONNECT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58" y="1858222"/>
            <a:ext cx="11449210" cy="1869291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193" y="3633734"/>
            <a:ext cx="3234588" cy="3131777"/>
          </a:xfrm>
          <a:prstGeom prst="rect">
            <a:avLst/>
          </a:prstGeom>
        </p:spPr>
      </p:pic>
      <p:sp>
        <p:nvSpPr>
          <p:cNvPr id="4" name="Seta para a direita 3"/>
          <p:cNvSpPr/>
          <p:nvPr/>
        </p:nvSpPr>
        <p:spPr>
          <a:xfrm rot="2005997">
            <a:off x="148228" y="2522668"/>
            <a:ext cx="932738" cy="81819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0561" y="3600032"/>
            <a:ext cx="3526675" cy="316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85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330713" y="466483"/>
            <a:ext cx="5623864" cy="12282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Testamos 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IPs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de WAN e não estão respondendo?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1289786" y="1815402"/>
            <a:ext cx="5534526" cy="12384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reiniciar 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modem’s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e roteadores.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546354" y="639666"/>
            <a:ext cx="5716169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2800" b="1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Loja com VIVO-IP e IP CONNECT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492738" y="3138285"/>
            <a:ext cx="5299814" cy="12219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Reiniciou os equipamentos e 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não responderam?</a:t>
            </a:r>
          </a:p>
        </p:txBody>
      </p:sp>
      <p:sp>
        <p:nvSpPr>
          <p:cNvPr id="4" name="Seta dobrada 3"/>
          <p:cNvSpPr/>
          <p:nvPr/>
        </p:nvSpPr>
        <p:spPr>
          <a:xfrm rot="10800000">
            <a:off x="6747308" y="1706646"/>
            <a:ext cx="1549667" cy="763535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Seta dobrada 20"/>
          <p:cNvSpPr/>
          <p:nvPr/>
        </p:nvSpPr>
        <p:spPr>
          <a:xfrm rot="5400000">
            <a:off x="7552507" y="1814488"/>
            <a:ext cx="677210" cy="2133601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12269" y="4720977"/>
            <a:ext cx="11077111" cy="1770402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abrir chamado com as operadoras.</a:t>
            </a:r>
            <a:b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VIVO-IP: </a:t>
            </a:r>
            <a:r>
              <a:rPr lang="pt-BR" sz="2000" b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E-MAIL </a:t>
            </a:r>
            <a:r>
              <a:rPr lang="pt-BR" sz="2000" b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  <a:hlinkClick r:id="rId2"/>
              </a:rPr>
              <a:t>relacionamentoempresas.br@vivo.com.br</a:t>
            </a:r>
            <a:r>
              <a:rPr lang="pt-BR" sz="2000" b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 </a:t>
            </a:r>
            <a:r>
              <a:rPr lang="pt-BR" sz="2000">
                <a:hlinkClick r:id="rId3"/>
              </a:rPr>
              <a:t>reparo.empresas@crfixa.atento.com.br</a:t>
            </a:r>
            <a:r>
              <a:rPr lang="pt-BR" sz="2000"/>
              <a:t> </a:t>
            </a:r>
            <a:r>
              <a:rPr lang="pt-BR" sz="2000" b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ou Solicitar a Camila</a:t>
            </a:r>
            <a:b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OI</a:t>
            </a:r>
            <a:r>
              <a:rPr lang="pt-BR" sz="2000" b="1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IP CONNECT </a:t>
            </a:r>
            <a:r>
              <a:rPr lang="pt-BR" sz="2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: 08002869545 ou grupo no WhatsApp ou Portal GIS</a:t>
            </a:r>
          </a:p>
        </p:txBody>
      </p:sp>
      <p:sp>
        <p:nvSpPr>
          <p:cNvPr id="27" name="Seta dobrada 26"/>
          <p:cNvSpPr/>
          <p:nvPr/>
        </p:nvSpPr>
        <p:spPr>
          <a:xfrm rot="16200000" flipH="1">
            <a:off x="4711930" y="2940169"/>
            <a:ext cx="1034487" cy="2527130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92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26305" y="406399"/>
            <a:ext cx="5722984" cy="15443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Essas lojas não conseguimos testar os </a:t>
            </a:r>
            <a:r>
              <a:rPr lang="pt-BR" sz="2400" b="1" dirty="0" err="1"/>
              <a:t>link’s</a:t>
            </a:r>
            <a:r>
              <a:rPr lang="pt-BR" sz="2400" b="1" dirty="0"/>
              <a:t>. Porém conseguimos verificar alarme nos </a:t>
            </a:r>
            <a:r>
              <a:rPr lang="pt-BR" sz="2400" b="1" dirty="0" err="1"/>
              <a:t>leds</a:t>
            </a:r>
            <a:r>
              <a:rPr lang="pt-BR" sz="2400" b="1" dirty="0"/>
              <a:t> dos roteadores.</a:t>
            </a:r>
            <a:endParaRPr lang="pt-BR" sz="2400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7281781" y="2983833"/>
            <a:ext cx="4459499" cy="37799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1164657" y="3347585"/>
            <a:ext cx="5674323" cy="34045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4873805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32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com 2 LINK’S INTERNET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30" y="1950713"/>
            <a:ext cx="11029950" cy="204787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029" y="3812152"/>
            <a:ext cx="4249001" cy="2951663"/>
          </a:xfrm>
          <a:prstGeom prst="rect">
            <a:avLst/>
          </a:prstGeom>
        </p:spPr>
      </p:pic>
      <p:sp>
        <p:nvSpPr>
          <p:cNvPr id="8" name="Seta para a direita 7"/>
          <p:cNvSpPr/>
          <p:nvPr/>
        </p:nvSpPr>
        <p:spPr>
          <a:xfrm rot="18751099">
            <a:off x="8804368" y="4573433"/>
            <a:ext cx="866274" cy="952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036" y="4085406"/>
            <a:ext cx="5428648" cy="2442193"/>
          </a:xfrm>
          <a:prstGeom prst="rect">
            <a:avLst/>
          </a:prstGeom>
        </p:spPr>
      </p:pic>
      <p:sp>
        <p:nvSpPr>
          <p:cNvPr id="21" name="Seta para a direita 20"/>
          <p:cNvSpPr/>
          <p:nvPr/>
        </p:nvSpPr>
        <p:spPr>
          <a:xfrm rot="8009322">
            <a:off x="4363710" y="5279573"/>
            <a:ext cx="866274" cy="952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062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330713" y="466483"/>
            <a:ext cx="5623864" cy="12282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Identificamos alarmes nos equipamentos?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1289786" y="1815402"/>
            <a:ext cx="5534526" cy="12384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reiniciar 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modem’s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e roteadores.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546354" y="639666"/>
            <a:ext cx="5716169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2800" b="1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Loja com 2 LINK’S INTERNET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492738" y="3138285"/>
            <a:ext cx="5299814" cy="12219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Reiniciou os equipamentos e os alarmes permanecem?</a:t>
            </a:r>
          </a:p>
        </p:txBody>
      </p:sp>
      <p:sp>
        <p:nvSpPr>
          <p:cNvPr id="4" name="Seta dobrada 3"/>
          <p:cNvSpPr/>
          <p:nvPr/>
        </p:nvSpPr>
        <p:spPr>
          <a:xfrm rot="10800000">
            <a:off x="6747308" y="1706646"/>
            <a:ext cx="1549667" cy="763535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Seta dobrada 20"/>
          <p:cNvSpPr/>
          <p:nvPr/>
        </p:nvSpPr>
        <p:spPr>
          <a:xfrm rot="5400000">
            <a:off x="7552507" y="1814488"/>
            <a:ext cx="677210" cy="2133601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12269" y="4720977"/>
            <a:ext cx="11077111" cy="1770402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abrir chamado com as operadoras.</a:t>
            </a:r>
            <a:b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Solicitar a Camila. </a:t>
            </a:r>
          </a:p>
          <a:p>
            <a:pPr algn="ctr"/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Em dias e horario de ausência da Camila, verificar contrato e telefone do provedor na planilha Link Lojas G:\DITEC\TELECOM\Documentaçoes\ADMINISTRAÇÃO TI\contratação de link novas </a:t>
            </a:r>
            <a:r>
              <a:rPr lang="pt-BR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lj</a:t>
            </a:r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endParaRPr lang="pt-BR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7" name="Seta dobrada 26"/>
          <p:cNvSpPr/>
          <p:nvPr/>
        </p:nvSpPr>
        <p:spPr>
          <a:xfrm rot="16200000" flipH="1">
            <a:off x="4711930" y="2940169"/>
            <a:ext cx="1034487" cy="2527130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923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comida&#10;&#10;Descrição gerada automaticamente">
            <a:extLst>
              <a:ext uri="{FF2B5EF4-FFF2-40B4-BE49-F238E27FC236}">
                <a16:creationId xmlns:a16="http://schemas.microsoft.com/office/drawing/2014/main" id="{CC8E411C-C1F1-E34A-9A69-12F6E5D4A5C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91" b="59569"/>
          <a:stretch/>
        </p:blipFill>
        <p:spPr>
          <a:xfrm>
            <a:off x="695705" y="4137057"/>
            <a:ext cx="11496290" cy="240237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F1630638-F284-7F6C-0852-A8D632B3C7DC}"/>
              </a:ext>
            </a:extLst>
          </p:cNvPr>
          <p:cNvSpPr/>
          <p:nvPr/>
        </p:nvSpPr>
        <p:spPr>
          <a:xfrm>
            <a:off x="12019352" y="349249"/>
            <a:ext cx="172650" cy="351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642C1FAA-7528-134A-8BC7-9CB3A0DFB1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2935" y="5128597"/>
            <a:ext cx="2481660" cy="38928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EF0552A3-D6AC-2649-892A-F4B3C9052816}"/>
              </a:ext>
            </a:extLst>
          </p:cNvPr>
          <p:cNvSpPr/>
          <p:nvPr/>
        </p:nvSpPr>
        <p:spPr>
          <a:xfrm>
            <a:off x="695705" y="6525747"/>
            <a:ext cx="11496289" cy="3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837F138-95FE-6140-BD60-5187B935FF35}"/>
              </a:ext>
            </a:extLst>
          </p:cNvPr>
          <p:cNvSpPr txBox="1"/>
          <p:nvPr/>
        </p:nvSpPr>
        <p:spPr>
          <a:xfrm>
            <a:off x="1126156" y="1742173"/>
            <a:ext cx="10125775" cy="499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60"/>
              </a:lnSpc>
            </a:pPr>
            <a:r>
              <a:rPr lang="pt-BR" sz="4400" b="1" dirty="0">
                <a:solidFill>
                  <a:schemeClr val="tx2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Rede interna lojas</a:t>
            </a:r>
          </a:p>
        </p:txBody>
      </p:sp>
    </p:spTree>
    <p:extLst>
      <p:ext uri="{BB962C8B-B14F-4D97-AF65-F5344CB8AC3E}">
        <p14:creationId xmlns:p14="http://schemas.microsoft.com/office/powerpoint/2010/main" val="534029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1448175" y="3698304"/>
            <a:ext cx="4061861" cy="304253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6294923" y="137956"/>
            <a:ext cx="5563401" cy="34907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222161" y="1179010"/>
            <a:ext cx="6283343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 RESPONDEM, PORÉM</a:t>
            </a:r>
          </a:p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  LOJA ESTA ISOLADA.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429375" y="3698305"/>
            <a:ext cx="5428948" cy="30425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5" y="212933"/>
            <a:ext cx="5251263" cy="320992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244" y="3923471"/>
            <a:ext cx="3737401" cy="259220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59" y="3862896"/>
            <a:ext cx="4952579" cy="271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64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26305" y="576544"/>
            <a:ext cx="5612769" cy="12398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Para consultar a topologia das lojas é preciso abrir a loja no </a:t>
            </a:r>
            <a:r>
              <a:rPr lang="pt-BR" sz="2400" b="1" dirty="0" err="1"/>
              <a:t>telecom</a:t>
            </a:r>
            <a:r>
              <a:rPr lang="pt-BR" sz="2400" b="1" dirty="0"/>
              <a:t> lasa.</a:t>
            </a:r>
            <a:endParaRPr lang="pt-BR" sz="2400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3827501" y="3288637"/>
            <a:ext cx="5277998" cy="346354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4873805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CONSULTANDO A TOPOLOGIA DA LOJA.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484" y="3522846"/>
            <a:ext cx="5057664" cy="294609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87" y="2036203"/>
            <a:ext cx="9715500" cy="1181100"/>
          </a:xfrm>
          <a:prstGeom prst="rect">
            <a:avLst/>
          </a:prstGeom>
        </p:spPr>
      </p:pic>
      <p:sp>
        <p:nvSpPr>
          <p:cNvPr id="4" name="Seta para a direita 3"/>
          <p:cNvSpPr/>
          <p:nvPr/>
        </p:nvSpPr>
        <p:spPr>
          <a:xfrm rot="2005997">
            <a:off x="204022" y="2168573"/>
            <a:ext cx="926628" cy="62326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6947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26305" y="386388"/>
            <a:ext cx="5722984" cy="11344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Nessa loja temos um Juniper SRX300</a:t>
            </a:r>
            <a:r>
              <a:rPr lang="pt-BR" sz="2400" dirty="0"/>
              <a:t>.</a:t>
            </a:r>
            <a:br>
              <a:rPr lang="pt-BR" sz="2400" dirty="0"/>
            </a:br>
            <a:r>
              <a:rPr lang="pt-BR" sz="2000" dirty="0"/>
              <a:t>Porém o procedimento é o mesmo para todos os modelos de firewall.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7489790" y="1855507"/>
            <a:ext cx="4459499" cy="277524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Como estamos vendo na imagem o juniper está travado com o </a:t>
            </a:r>
            <a:r>
              <a:rPr lang="pt-BR" sz="32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led</a:t>
            </a: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de alarme acesso.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31638" y="1540831"/>
            <a:ext cx="6012989" cy="34045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008" y="843828"/>
            <a:ext cx="4873805" cy="311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3200" b="1" dirty="0">
                <a:solidFill>
                  <a:schemeClr val="bg1"/>
                </a:solidFill>
                <a:latin typeface="Arial Black" panose="020B0A04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LOJA COM FIREWALL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08" y="2170183"/>
            <a:ext cx="5810250" cy="1971675"/>
          </a:xfrm>
          <a:prstGeom prst="rect">
            <a:avLst/>
          </a:prstGeom>
        </p:spPr>
      </p:pic>
      <p:sp>
        <p:nvSpPr>
          <p:cNvPr id="4" name="Seta para a esquerda e para a direita 3"/>
          <p:cNvSpPr/>
          <p:nvPr/>
        </p:nvSpPr>
        <p:spPr>
          <a:xfrm>
            <a:off x="6643258" y="2864506"/>
            <a:ext cx="945350" cy="595700"/>
          </a:xfrm>
          <a:prstGeom prst="left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5951398" y="5325077"/>
            <a:ext cx="5722984" cy="9743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dirty="0"/>
              <a:t>Vamos reiniciar ele.</a:t>
            </a:r>
          </a:p>
        </p:txBody>
      </p:sp>
    </p:spTree>
    <p:extLst>
      <p:ext uri="{BB962C8B-B14F-4D97-AF65-F5344CB8AC3E}">
        <p14:creationId xmlns:p14="http://schemas.microsoft.com/office/powerpoint/2010/main" val="2939160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818147" y="3115165"/>
            <a:ext cx="3423077" cy="302575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Ele leva aproximadamente 10 minutos para subir depois de religar.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628789" y="3232734"/>
            <a:ext cx="3754411" cy="252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dirty="0"/>
              <a:t>Juniper SRX300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50994" y="3115165"/>
            <a:ext cx="3250131" cy="302575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Ele leva aproximadamente 10 minutos para subir depois de religar.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470535" y="3241482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dirty="0"/>
              <a:t>Juniper SRX100</a:t>
            </a:r>
            <a:endParaRPr lang="pt-BR" sz="1800" b="1" u="sng" dirty="0">
              <a:solidFill>
                <a:schemeClr val="tx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ts val="1880"/>
              </a:lnSpc>
            </a:pPr>
            <a:endParaRPr lang="pt-BR" sz="1800" b="1" u="sng" dirty="0">
              <a:solidFill>
                <a:schemeClr val="tx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210349" y="3115164"/>
            <a:ext cx="3432969" cy="302575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Ele pode levar de 10 a 45 minutos para subir depois de religar.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257341" y="3232734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Palo Alto 220</a:t>
            </a:r>
          </a:p>
          <a:p>
            <a:pPr algn="ctr">
              <a:lnSpc>
                <a:spcPts val="1880"/>
              </a:lnSpc>
            </a:pP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650994" y="225457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FIREWALL DE LOJA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931" y="915911"/>
            <a:ext cx="3332293" cy="1621227"/>
          </a:xfrm>
          <a:prstGeom prst="rect">
            <a:avLst/>
          </a:prstGeom>
        </p:spPr>
      </p:pic>
      <p:sp>
        <p:nvSpPr>
          <p:cNvPr id="23" name="Seta para a direita 22"/>
          <p:cNvSpPr/>
          <p:nvPr/>
        </p:nvSpPr>
        <p:spPr>
          <a:xfrm rot="7403380">
            <a:off x="1143869" y="1119385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341" y="1592318"/>
            <a:ext cx="3456604" cy="1340789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7341" y="651171"/>
            <a:ext cx="3456604" cy="1487013"/>
          </a:xfrm>
          <a:prstGeom prst="rect">
            <a:avLst/>
          </a:prstGeom>
        </p:spPr>
      </p:pic>
      <p:sp>
        <p:nvSpPr>
          <p:cNvPr id="20" name="Seta para a direita 19"/>
          <p:cNvSpPr/>
          <p:nvPr/>
        </p:nvSpPr>
        <p:spPr>
          <a:xfrm rot="10559946">
            <a:off x="9256507" y="2226089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0994" y="915911"/>
            <a:ext cx="3250131" cy="1715523"/>
          </a:xfrm>
          <a:prstGeom prst="rect">
            <a:avLst/>
          </a:prstGeom>
        </p:spPr>
      </p:pic>
      <p:sp>
        <p:nvSpPr>
          <p:cNvPr id="26" name="Seta para a direita 25"/>
          <p:cNvSpPr/>
          <p:nvPr/>
        </p:nvSpPr>
        <p:spPr>
          <a:xfrm rot="2796511">
            <a:off x="4379384" y="1398490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5323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731639" y="4229006"/>
            <a:ext cx="4745136" cy="9792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Led </a:t>
            </a:r>
            <a:r>
              <a:rPr lang="pt-BR" sz="24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Bypass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acesso ½ apagado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79765" y="1578803"/>
            <a:ext cx="4648884" cy="25714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008" y="864835"/>
            <a:ext cx="4873805" cy="325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800" b="1" dirty="0">
                <a:solidFill>
                  <a:schemeClr val="bg1"/>
                </a:solidFill>
                <a:latin typeface="Arial Black" panose="020B0A04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LOJA COM SDWAN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3225960" y="5430955"/>
            <a:ext cx="5722984" cy="974308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dirty="0"/>
              <a:t>Vamos reiniciar ele.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723320" y="471838"/>
            <a:ext cx="4783756" cy="26574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568" y="1091672"/>
            <a:ext cx="4631189" cy="1907461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8268100" y="541384"/>
            <a:ext cx="2146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CITRIX 410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2196693" y="1617471"/>
            <a:ext cx="2146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CITRIX 210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6723320" y="3468695"/>
            <a:ext cx="4745136" cy="9792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Led se alarme acesso</a:t>
            </a:r>
          </a:p>
        </p:txBody>
      </p:sp>
      <p:sp>
        <p:nvSpPr>
          <p:cNvPr id="29" name="Seta para a esquerda e para a direita 28"/>
          <p:cNvSpPr/>
          <p:nvPr/>
        </p:nvSpPr>
        <p:spPr>
          <a:xfrm rot="5400000">
            <a:off x="8662454" y="3165656"/>
            <a:ext cx="658921" cy="428496"/>
          </a:xfrm>
          <a:prstGeom prst="leftRightArrow">
            <a:avLst>
              <a:gd name="adj1" fmla="val 58986"/>
              <a:gd name="adj2" fmla="val 500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402" y="2034712"/>
            <a:ext cx="3869356" cy="1906313"/>
          </a:xfrm>
          <a:prstGeom prst="rect">
            <a:avLst/>
          </a:prstGeom>
        </p:spPr>
      </p:pic>
      <p:sp>
        <p:nvSpPr>
          <p:cNvPr id="4" name="Seta para a esquerda e para a direita 3"/>
          <p:cNvSpPr/>
          <p:nvPr/>
        </p:nvSpPr>
        <p:spPr>
          <a:xfrm rot="5400000">
            <a:off x="2320173" y="3897986"/>
            <a:ext cx="658921" cy="428496"/>
          </a:xfrm>
          <a:prstGeom prst="leftRightArrow">
            <a:avLst>
              <a:gd name="adj1" fmla="val 58986"/>
              <a:gd name="adj2" fmla="val 500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 para cima 4"/>
          <p:cNvSpPr/>
          <p:nvPr/>
        </p:nvSpPr>
        <p:spPr>
          <a:xfrm rot="12327287">
            <a:off x="4197487" y="2482521"/>
            <a:ext cx="449840" cy="598436"/>
          </a:xfrm>
          <a:prstGeom prst="upArrow">
            <a:avLst>
              <a:gd name="adj1" fmla="val 50000"/>
              <a:gd name="adj2" fmla="val 676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Seta para cima 15"/>
          <p:cNvSpPr/>
          <p:nvPr/>
        </p:nvSpPr>
        <p:spPr>
          <a:xfrm rot="12327287">
            <a:off x="3215862" y="2534151"/>
            <a:ext cx="449840" cy="621172"/>
          </a:xfrm>
          <a:prstGeom prst="upArrow">
            <a:avLst>
              <a:gd name="adj1" fmla="val 50000"/>
              <a:gd name="adj2" fmla="val 676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8914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3305723" y="1074259"/>
            <a:ext cx="4445561" cy="2347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Falar com a loja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5951398" y="4112234"/>
            <a:ext cx="4445561" cy="2347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Verificar os </a:t>
            </a:r>
            <a:r>
              <a:rPr lang="pt-BR" sz="44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</a:t>
            </a:r>
            <a:r>
              <a:rPr lang="pt-BR" sz="4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no </a:t>
            </a:r>
            <a:r>
              <a:rPr lang="pt-BR" sz="44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</a:t>
            </a:r>
            <a:r>
              <a:rPr lang="pt-BR" sz="4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lasa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8597076" y="1074259"/>
            <a:ext cx="3435928" cy="2347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9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Verificar a energia 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 se os equipamentos do CPD estão ligados.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7" y="766482"/>
            <a:ext cx="3317538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Isolou ?</a:t>
            </a:r>
            <a:endParaRPr sz="40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" name="Seta para a direita 4"/>
          <p:cNvSpPr/>
          <p:nvPr/>
        </p:nvSpPr>
        <p:spPr>
          <a:xfrm>
            <a:off x="7834964" y="2004608"/>
            <a:ext cx="693019" cy="434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 dobrada 5"/>
          <p:cNvSpPr/>
          <p:nvPr/>
        </p:nvSpPr>
        <p:spPr>
          <a:xfrm rot="10800000">
            <a:off x="10549288" y="3522845"/>
            <a:ext cx="1043786" cy="201168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998076" y="4037592"/>
            <a:ext cx="2230546" cy="2347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Escalonamento para contato loja:</a:t>
            </a: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GGL</a:t>
            </a: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GDL</a:t>
            </a: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GRL</a:t>
            </a:r>
            <a:b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Leandro e Ronald</a:t>
            </a:r>
          </a:p>
        </p:txBody>
      </p:sp>
    </p:spTree>
    <p:extLst>
      <p:ext uri="{BB962C8B-B14F-4D97-AF65-F5344CB8AC3E}">
        <p14:creationId xmlns:p14="http://schemas.microsoft.com/office/powerpoint/2010/main" val="2275251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818146" y="3115165"/>
            <a:ext cx="4698483" cy="344926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pressionar o botão indicado na imagem até o mesmo ficar azul.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Ele leva aproximadamente 10 minutos para subir depois de religar.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b="1" dirty="0">
                <a:solidFill>
                  <a:srgbClr val="FF0000"/>
                </a:solidFill>
              </a:rPr>
              <a:t>NUNCA DESLIGUE ESSE EQUIPAMENTO DIRETO NA ENERGIA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2364018" y="3188857"/>
            <a:ext cx="3754411" cy="252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dirty="0">
                <a:ea typeface="Helvetica Neue" panose="02000503000000020004" pitchFamily="2" charset="0"/>
              </a:rPr>
              <a:t>CITRIX 210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6891689" y="3115164"/>
            <a:ext cx="4751630" cy="34492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pressionar 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Ele leva aproximadamente 10 minutos para subir depois de religar.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b="1" dirty="0">
                <a:solidFill>
                  <a:srgbClr val="FF0000"/>
                </a:solidFill>
              </a:rPr>
              <a:t>NUNCA DESLIGUE ESSE EQUIPAMENTO DIRETO NA ENERGIA</a:t>
            </a:r>
          </a:p>
        </p:txBody>
      </p:sp>
      <p:sp>
        <p:nvSpPr>
          <p:cNvPr id="21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650994" y="225457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SDWAN CITRIX DE LOJA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09" y="925986"/>
            <a:ext cx="4823993" cy="126318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47" y="2051832"/>
            <a:ext cx="4698482" cy="1026487"/>
          </a:xfrm>
          <a:prstGeom prst="rect">
            <a:avLst/>
          </a:prstGeom>
        </p:spPr>
      </p:pic>
      <p:sp>
        <p:nvSpPr>
          <p:cNvPr id="23" name="Seta para a direita 22"/>
          <p:cNvSpPr/>
          <p:nvPr/>
        </p:nvSpPr>
        <p:spPr>
          <a:xfrm rot="7403380">
            <a:off x="4900594" y="1957854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8662168" y="3202630"/>
            <a:ext cx="3754411" cy="252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dirty="0">
                <a:ea typeface="Helvetica Neue" panose="02000503000000020004" pitchFamily="2" charset="0"/>
              </a:rPr>
              <a:t>CITRIX 410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089" y="1260910"/>
            <a:ext cx="5024015" cy="1542538"/>
          </a:xfrm>
          <a:prstGeom prst="rect">
            <a:avLst/>
          </a:prstGeom>
        </p:spPr>
      </p:pic>
      <p:sp>
        <p:nvSpPr>
          <p:cNvPr id="26" name="Seta para a direita 25"/>
          <p:cNvSpPr/>
          <p:nvPr/>
        </p:nvSpPr>
        <p:spPr>
          <a:xfrm rot="2796511">
            <a:off x="10623978" y="1282285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6653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3728621" y="1074261"/>
            <a:ext cx="4445561" cy="2347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3728621" y="3645024"/>
            <a:ext cx="4445561" cy="2347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8472264" y="1074261"/>
            <a:ext cx="3435928" cy="2347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66DF7D26-2E7F-9140-8901-5764BC36BDBC}"/>
              </a:ext>
            </a:extLst>
          </p:cNvPr>
          <p:cNvSpPr/>
          <p:nvPr/>
        </p:nvSpPr>
        <p:spPr>
          <a:xfrm>
            <a:off x="8457227" y="3617425"/>
            <a:ext cx="3435928" cy="2347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53228" y="1945076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2380"/>
              </a:lnSpc>
            </a:pP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SDWAN CITRIX</a:t>
            </a:r>
            <a:endParaRPr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887" y="1845173"/>
            <a:ext cx="3973027" cy="97155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887" y="4181298"/>
            <a:ext cx="3973027" cy="100012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803" y="1261379"/>
            <a:ext cx="2805343" cy="1973573"/>
          </a:xfrm>
          <a:prstGeom prst="rect">
            <a:avLst/>
          </a:prstGeom>
        </p:spPr>
      </p:pic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Frente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Frente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Trás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1777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Trás</a:t>
            </a:r>
            <a:r>
              <a:rPr lang="pt-BR" sz="2400" b="1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803" y="4181298"/>
            <a:ext cx="2900433" cy="138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252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1052223" y="3129876"/>
            <a:ext cx="3071489" cy="1200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380595" y="3353593"/>
            <a:ext cx="3510158" cy="252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Switch cisco SF300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64667" y="3128153"/>
            <a:ext cx="3070446" cy="12024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156518" y="3353593"/>
            <a:ext cx="3510158" cy="252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Switch cisco 2969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666676" y="3128154"/>
            <a:ext cx="3071154" cy="12024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928989" y="3353593"/>
            <a:ext cx="3510158" cy="252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Switch cisco </a:t>
            </a:r>
            <a:r>
              <a:rPr lang="pt-BR" sz="1800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meraki</a:t>
            </a: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80" y="801529"/>
            <a:ext cx="3746377" cy="2326625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667" y="1486672"/>
            <a:ext cx="3364637" cy="101917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814" y="855523"/>
            <a:ext cx="3860610" cy="1680501"/>
          </a:xfrm>
          <a:prstGeom prst="rect">
            <a:avLst/>
          </a:prstGeom>
        </p:spPr>
      </p:pic>
      <p:sp>
        <p:nvSpPr>
          <p:cNvPr id="12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9B41C1A-AE35-E446-A5FD-41291FD4DF82}"/>
              </a:ext>
            </a:extLst>
          </p:cNvPr>
          <p:cNvSpPr txBox="1"/>
          <p:nvPr/>
        </p:nvSpPr>
        <p:spPr>
          <a:xfrm>
            <a:off x="5072515" y="331149"/>
            <a:ext cx="295679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2380"/>
              </a:lnSpc>
            </a:pPr>
            <a:r>
              <a:rPr lang="pt-BR" sz="24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SWITCH DE LOJAS</a:t>
            </a:r>
            <a:endParaRPr sz="2400" b="1" dirty="0">
              <a:solidFill>
                <a:schemeClr val="accent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562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9B41C1A-AE35-E446-A5FD-41291FD4DF82}"/>
              </a:ext>
            </a:extLst>
          </p:cNvPr>
          <p:cNvSpPr txBox="1"/>
          <p:nvPr/>
        </p:nvSpPr>
        <p:spPr>
          <a:xfrm>
            <a:off x="1864190" y="229406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2380"/>
              </a:lnSpc>
            </a:pPr>
            <a:r>
              <a:rPr lang="pt-BR" sz="24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Firewall</a:t>
            </a:r>
            <a:endParaRPr sz="2400" b="1" dirty="0">
              <a:solidFill>
                <a:schemeClr val="accent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C76EE9F-AEC3-FA4B-A7F4-1496DE81B7A2}"/>
              </a:ext>
            </a:extLst>
          </p:cNvPr>
          <p:cNvSpPr/>
          <p:nvPr/>
        </p:nvSpPr>
        <p:spPr>
          <a:xfrm>
            <a:off x="689428" y="6190344"/>
            <a:ext cx="11502571" cy="678306"/>
          </a:xfrm>
          <a:prstGeom prst="rect">
            <a:avLst/>
          </a:prstGeom>
          <a:solidFill>
            <a:srgbClr val="FF0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578" y="127872"/>
            <a:ext cx="4851067" cy="606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3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9B41C1A-AE35-E446-A5FD-41291FD4DF82}"/>
              </a:ext>
            </a:extLst>
          </p:cNvPr>
          <p:cNvSpPr txBox="1"/>
          <p:nvPr/>
        </p:nvSpPr>
        <p:spPr>
          <a:xfrm>
            <a:off x="552268" y="1818577"/>
            <a:ext cx="3118104" cy="2462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SDWAN EBT</a:t>
            </a:r>
          </a:p>
          <a:p>
            <a:pPr algn="ctr">
              <a:lnSpc>
                <a:spcPts val="2380"/>
              </a:lnSpc>
            </a:pPr>
            <a:endParaRPr lang="pt-BR" sz="2400" b="1" dirty="0">
              <a:solidFill>
                <a:schemeClr val="accent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18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MPLS </a:t>
            </a:r>
          </a:p>
          <a:p>
            <a:pPr algn="ctr">
              <a:lnSpc>
                <a:spcPts val="2380"/>
              </a:lnSpc>
            </a:pPr>
            <a:r>
              <a:rPr lang="pt-BR" sz="18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+ </a:t>
            </a:r>
          </a:p>
          <a:p>
            <a:pPr algn="ctr">
              <a:lnSpc>
                <a:spcPts val="2380"/>
              </a:lnSpc>
            </a:pPr>
            <a:r>
              <a:rPr lang="pt-BR" sz="18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INTERNET (DHCP)</a:t>
            </a:r>
          </a:p>
          <a:p>
            <a:pPr algn="ctr">
              <a:lnSpc>
                <a:spcPts val="2380"/>
              </a:lnSpc>
            </a:pPr>
            <a:r>
              <a:rPr lang="pt-BR" sz="18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+ </a:t>
            </a:r>
          </a:p>
          <a:p>
            <a:pPr algn="ctr">
              <a:lnSpc>
                <a:spcPts val="2380"/>
              </a:lnSpc>
            </a:pPr>
            <a:r>
              <a:rPr lang="pt-BR" sz="1800" b="1" dirty="0">
                <a:solidFill>
                  <a:schemeClr val="accent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4G </a:t>
            </a:r>
            <a:r>
              <a:rPr lang="pt-BR" sz="1800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(DHCP)</a:t>
            </a:r>
          </a:p>
          <a:p>
            <a:pPr algn="ctr">
              <a:lnSpc>
                <a:spcPts val="2380"/>
              </a:lnSpc>
            </a:pPr>
            <a:endParaRPr sz="1800" b="1" dirty="0">
              <a:solidFill>
                <a:schemeClr val="accent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C76EE9F-AEC3-FA4B-A7F4-1496DE81B7A2}"/>
              </a:ext>
            </a:extLst>
          </p:cNvPr>
          <p:cNvSpPr/>
          <p:nvPr/>
        </p:nvSpPr>
        <p:spPr>
          <a:xfrm>
            <a:off x="689428" y="6190344"/>
            <a:ext cx="11502571" cy="678306"/>
          </a:xfrm>
          <a:prstGeom prst="rect">
            <a:avLst/>
          </a:prstGeom>
          <a:solidFill>
            <a:srgbClr val="FF0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857" y="584483"/>
            <a:ext cx="8715375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369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0C76EE9F-AEC3-FA4B-A7F4-1496DE81B7A2}"/>
              </a:ext>
            </a:extLst>
          </p:cNvPr>
          <p:cNvSpPr/>
          <p:nvPr/>
        </p:nvSpPr>
        <p:spPr>
          <a:xfrm>
            <a:off x="689428" y="6190344"/>
            <a:ext cx="11502571" cy="678306"/>
          </a:xfrm>
          <a:prstGeom prst="rect">
            <a:avLst/>
          </a:prstGeom>
          <a:solidFill>
            <a:srgbClr val="FF0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689428" y="1892576"/>
            <a:ext cx="270662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SDWAN IBM</a:t>
            </a:r>
          </a:p>
          <a:p>
            <a:pPr algn="ctr">
              <a:lnSpc>
                <a:spcPts val="2380"/>
              </a:lnSpc>
            </a:pPr>
            <a:endParaRPr lang="pt-BR" sz="2400" b="1" dirty="0">
              <a:solidFill>
                <a:schemeClr val="accent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MPLS </a:t>
            </a:r>
          </a:p>
          <a:p>
            <a:pPr algn="ctr">
              <a:lnSpc>
                <a:spcPts val="2380"/>
              </a:lnSpc>
            </a:pPr>
            <a:r>
              <a:rPr lang="pt-BR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+ </a:t>
            </a:r>
          </a:p>
          <a:p>
            <a:pPr algn="ctr">
              <a:lnSpc>
                <a:spcPts val="2380"/>
              </a:lnSpc>
            </a:pPr>
            <a:r>
              <a:rPr lang="pt-BR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INTERNET / 4G (DHCP)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052" y="569996"/>
            <a:ext cx="872490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004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2BFE1A95-20DB-E629-9A98-534E8C47A066}"/>
              </a:ext>
            </a:extLst>
          </p:cNvPr>
          <p:cNvSpPr/>
          <p:nvPr/>
        </p:nvSpPr>
        <p:spPr>
          <a:xfrm>
            <a:off x="689428" y="6190344"/>
            <a:ext cx="11502571" cy="678306"/>
          </a:xfrm>
          <a:prstGeom prst="rect">
            <a:avLst/>
          </a:prstGeom>
          <a:solidFill>
            <a:srgbClr val="FF0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918028" y="2112965"/>
            <a:ext cx="44769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SDWAN IBM C/ FIREWALL</a:t>
            </a:r>
          </a:p>
          <a:p>
            <a:pPr algn="ctr">
              <a:lnSpc>
                <a:spcPts val="2380"/>
              </a:lnSpc>
            </a:pPr>
            <a:endParaRPr lang="pt-BR" sz="2400" b="1" dirty="0">
              <a:solidFill>
                <a:schemeClr val="accent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b="1" dirty="0">
                <a:solidFill>
                  <a:schemeClr val="accent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MPLS + INTERNET / 4G (DHCP)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088" y="66912"/>
            <a:ext cx="4888992" cy="612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36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14006757-CAD9-1A41-99AB-0E2B9D85C5EE}"/>
              </a:ext>
            </a:extLst>
          </p:cNvPr>
          <p:cNvSpPr txBox="1"/>
          <p:nvPr/>
        </p:nvSpPr>
        <p:spPr>
          <a:xfrm>
            <a:off x="9270214" y="1908371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WIFI OI</a:t>
            </a: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2BFE1A95-20DB-E629-9A98-534E8C47A066}"/>
              </a:ext>
            </a:extLst>
          </p:cNvPr>
          <p:cNvSpPr/>
          <p:nvPr/>
        </p:nvSpPr>
        <p:spPr>
          <a:xfrm>
            <a:off x="689428" y="6190344"/>
            <a:ext cx="11502571" cy="678306"/>
          </a:xfrm>
          <a:prstGeom prst="rect">
            <a:avLst/>
          </a:prstGeom>
          <a:solidFill>
            <a:srgbClr val="FF0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28" y="365616"/>
            <a:ext cx="8235568" cy="582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31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26305" y="576544"/>
            <a:ext cx="5612769" cy="12398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Pesquise pelo número da loja e observe os </a:t>
            </a:r>
            <a:r>
              <a:rPr lang="pt-BR" sz="24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8342199" y="4372231"/>
            <a:ext cx="3849801" cy="2347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00358" y="4339704"/>
            <a:ext cx="3303751" cy="2347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Hora de testar os </a:t>
            </a:r>
            <a:r>
              <a:rPr lang="pt-BR" sz="32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IPs</a:t>
            </a: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de WAN.</a:t>
            </a:r>
          </a:p>
          <a:p>
            <a:pPr algn="ctr"/>
            <a:b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 A EBT</a:t>
            </a:r>
            <a:b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4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 B OI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3449265" cy="939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32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com 2 MPLS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4414283" y="4361824"/>
            <a:ext cx="3832860" cy="2401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eta dobrada 2"/>
          <p:cNvSpPr/>
          <p:nvPr/>
        </p:nvSpPr>
        <p:spPr>
          <a:xfrm rot="10800000">
            <a:off x="11131582" y="1848610"/>
            <a:ext cx="803744" cy="147210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Seta para a direita 3"/>
          <p:cNvSpPr/>
          <p:nvPr/>
        </p:nvSpPr>
        <p:spPr>
          <a:xfrm>
            <a:off x="3744228" y="5293894"/>
            <a:ext cx="635268" cy="63526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462" y="1867631"/>
            <a:ext cx="9982200" cy="2143125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845" y="4526119"/>
            <a:ext cx="3647099" cy="2040515"/>
          </a:xfrm>
          <a:prstGeom prst="rect">
            <a:avLst/>
          </a:prstGeom>
        </p:spPr>
      </p:pic>
      <p:sp>
        <p:nvSpPr>
          <p:cNvPr id="9" name="Seta para baixo 8"/>
          <p:cNvSpPr/>
          <p:nvPr/>
        </p:nvSpPr>
        <p:spPr>
          <a:xfrm>
            <a:off x="9252503" y="3436219"/>
            <a:ext cx="1242173" cy="11935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142" y="4629752"/>
            <a:ext cx="3607704" cy="1982804"/>
          </a:xfrm>
          <a:prstGeom prst="rect">
            <a:avLst/>
          </a:prstGeom>
        </p:spPr>
      </p:pic>
      <p:sp>
        <p:nvSpPr>
          <p:cNvPr id="8" name="Seta para baixo 7"/>
          <p:cNvSpPr/>
          <p:nvPr/>
        </p:nvSpPr>
        <p:spPr>
          <a:xfrm>
            <a:off x="7047979" y="3436219"/>
            <a:ext cx="1123869" cy="1434164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Seta para a direita 25"/>
          <p:cNvSpPr/>
          <p:nvPr/>
        </p:nvSpPr>
        <p:spPr>
          <a:xfrm rot="19397484">
            <a:off x="622575" y="2078574"/>
            <a:ext cx="635268" cy="63526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4057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330713" y="466483"/>
            <a:ext cx="4800869" cy="5983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não respondem?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6579073" y="1680531"/>
            <a:ext cx="4958428" cy="3072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00358" y="4917113"/>
            <a:ext cx="10917335" cy="177040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Equipamentos ligados e os </a:t>
            </a:r>
            <a:r>
              <a:rPr lang="pt-BR" sz="36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IPs</a:t>
            </a:r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de WAN não respondem?</a:t>
            </a:r>
            <a:b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reiniciar os </a:t>
            </a:r>
            <a:r>
              <a:rPr lang="pt-BR" sz="36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modem’s</a:t>
            </a:r>
            <a:r>
              <a:rPr lang="pt-BR" sz="36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e roteadores.</a:t>
            </a:r>
            <a:endParaRPr lang="pt-BR" sz="28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3449265" cy="939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32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com 2 MPLS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898509" y="1707559"/>
            <a:ext cx="5274645" cy="30710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207" y="1944312"/>
            <a:ext cx="4744159" cy="2654309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72" y="1871810"/>
            <a:ext cx="4829505" cy="265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9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1039773" y="3110704"/>
            <a:ext cx="3248888" cy="239375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628789" y="3232734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 DATACOM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50994" y="3115165"/>
            <a:ext cx="3250131" cy="24067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470535" y="3241482"/>
            <a:ext cx="3510158" cy="252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MODEM GPON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405405" y="3128153"/>
            <a:ext cx="3332423" cy="2393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447173" y="3223002"/>
            <a:ext cx="3510158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</a:t>
            </a: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650994" y="225457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 err="1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MODEM’s</a:t>
            </a: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DE OPERADORAS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42" y="1248846"/>
            <a:ext cx="3179219" cy="1467332"/>
          </a:xfrm>
          <a:prstGeom prst="rect">
            <a:avLst/>
          </a:prstGeom>
        </p:spPr>
      </p:pic>
      <p:sp>
        <p:nvSpPr>
          <p:cNvPr id="23" name="Seta para a direita 22"/>
          <p:cNvSpPr/>
          <p:nvPr/>
        </p:nvSpPr>
        <p:spPr>
          <a:xfrm rot="7403380">
            <a:off x="3719330" y="1537221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427" y="759380"/>
            <a:ext cx="2941264" cy="2215076"/>
          </a:xfrm>
          <a:prstGeom prst="rect">
            <a:avLst/>
          </a:prstGeom>
        </p:spPr>
      </p:pic>
      <p:sp>
        <p:nvSpPr>
          <p:cNvPr id="25" name="Seta para a direita 24"/>
          <p:cNvSpPr/>
          <p:nvPr/>
        </p:nvSpPr>
        <p:spPr>
          <a:xfrm rot="7403380">
            <a:off x="5101733" y="1558183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173" y="1543600"/>
            <a:ext cx="3230394" cy="1310113"/>
          </a:xfrm>
          <a:prstGeom prst="rect">
            <a:avLst/>
          </a:prstGeom>
        </p:spPr>
      </p:pic>
      <p:sp>
        <p:nvSpPr>
          <p:cNvPr id="28" name="Seta para a direita 27"/>
          <p:cNvSpPr/>
          <p:nvPr/>
        </p:nvSpPr>
        <p:spPr>
          <a:xfrm rot="3423262">
            <a:off x="10793292" y="1636166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9" name="Imagem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5999" y="614952"/>
            <a:ext cx="2907921" cy="8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73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1039773" y="3128153"/>
            <a:ext cx="3248888" cy="239375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pressionar a botão indicado na imagem até apagar os </a:t>
            </a:r>
            <a:r>
              <a:rPr lang="pt-BR" dirty="0" err="1">
                <a:solidFill>
                  <a:schemeClr val="tx1"/>
                </a:solidFill>
              </a:rPr>
              <a:t>led’s</a:t>
            </a:r>
            <a:r>
              <a:rPr lang="pt-BR" dirty="0">
                <a:solidFill>
                  <a:schemeClr val="tx1"/>
                </a:solidFill>
              </a:rPr>
              <a:t> do equipamento.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aperte novamente o botão para ligar.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402107" y="3231765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VANGUARD 342 EBT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50994" y="3115165"/>
            <a:ext cx="3250131" cy="24067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156518" y="3222709"/>
            <a:ext cx="3510158" cy="252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VANGUARD 342 EBT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540316" y="3128153"/>
            <a:ext cx="3197512" cy="2393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447173" y="3223002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Modem Router Datacom </a:t>
            </a:r>
          </a:p>
          <a:p>
            <a:pPr algn="ctr"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IP CONNECT OI</a:t>
            </a: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72" y="811272"/>
            <a:ext cx="3071489" cy="1983921"/>
          </a:xfrm>
          <a:prstGeom prst="rect">
            <a:avLst/>
          </a:prstGeom>
        </p:spPr>
      </p:pic>
      <p:sp>
        <p:nvSpPr>
          <p:cNvPr id="6" name="Seta para baixo 5"/>
          <p:cNvSpPr/>
          <p:nvPr/>
        </p:nvSpPr>
        <p:spPr>
          <a:xfrm>
            <a:off x="1997474" y="1100493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27" y="753219"/>
            <a:ext cx="2562318" cy="104967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26" y="1793094"/>
            <a:ext cx="2315320" cy="1187155"/>
          </a:xfrm>
          <a:prstGeom prst="rect">
            <a:avLst/>
          </a:prstGeom>
        </p:spPr>
      </p:pic>
      <p:sp>
        <p:nvSpPr>
          <p:cNvPr id="9" name="Seta para a direita 8"/>
          <p:cNvSpPr/>
          <p:nvPr/>
        </p:nvSpPr>
        <p:spPr>
          <a:xfrm>
            <a:off x="4812936" y="2271946"/>
            <a:ext cx="570264" cy="3741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6676" y="930814"/>
            <a:ext cx="2944792" cy="942037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9772951" y="813056"/>
            <a:ext cx="732242" cy="3071154"/>
          </a:xfrm>
          <a:prstGeom prst="rect">
            <a:avLst/>
          </a:prstGeom>
        </p:spPr>
      </p:pic>
      <p:sp>
        <p:nvSpPr>
          <p:cNvPr id="20" name="Seta para a direita 19"/>
          <p:cNvSpPr/>
          <p:nvPr/>
        </p:nvSpPr>
        <p:spPr>
          <a:xfrm rot="7403380">
            <a:off x="11138844" y="1517802"/>
            <a:ext cx="737605" cy="550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385729" y="226271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ROTEADORES DE OPERADORAS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95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1039773" y="3128153"/>
            <a:ext cx="3248888" cy="239375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526285" y="3237141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CISCO 1905 OI e EBT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27687" y="3115165"/>
            <a:ext cx="3250131" cy="24067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280696" y="3223001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CISCO 2900 EBT</a:t>
            </a:r>
          </a:p>
          <a:p>
            <a:pPr>
              <a:lnSpc>
                <a:spcPts val="1880"/>
              </a:lnSpc>
            </a:pPr>
            <a:endParaRPr lang="pt-BR" sz="1800" b="1" u="sng" dirty="0">
              <a:solidFill>
                <a:schemeClr val="tx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379155" y="3128153"/>
            <a:ext cx="3372577" cy="2393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447173" y="3223002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CISCO 881 EBT VIVO e EBT</a:t>
            </a:r>
          </a:p>
          <a:p>
            <a:pPr algn="ctr">
              <a:lnSpc>
                <a:spcPts val="1880"/>
              </a:lnSpc>
            </a:pP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141" y="560822"/>
            <a:ext cx="3267219" cy="2419427"/>
          </a:xfrm>
          <a:prstGeom prst="rect">
            <a:avLst/>
          </a:prstGeom>
        </p:spPr>
      </p:pic>
      <p:sp>
        <p:nvSpPr>
          <p:cNvPr id="18" name="Seta para baixo 17"/>
          <p:cNvSpPr/>
          <p:nvPr/>
        </p:nvSpPr>
        <p:spPr>
          <a:xfrm rot="1824797">
            <a:off x="3688138" y="1384219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687" y="769716"/>
            <a:ext cx="3273438" cy="1964616"/>
          </a:xfrm>
          <a:prstGeom prst="rect">
            <a:avLst/>
          </a:prstGeom>
        </p:spPr>
      </p:pic>
      <p:sp>
        <p:nvSpPr>
          <p:cNvPr id="21" name="Seta para baixo 20"/>
          <p:cNvSpPr/>
          <p:nvPr/>
        </p:nvSpPr>
        <p:spPr>
          <a:xfrm rot="1824797">
            <a:off x="5317200" y="635766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156" y="333951"/>
            <a:ext cx="3307872" cy="2646298"/>
          </a:xfrm>
          <a:prstGeom prst="rect">
            <a:avLst/>
          </a:prstGeom>
        </p:spPr>
      </p:pic>
      <p:sp>
        <p:nvSpPr>
          <p:cNvPr id="22" name="Seta para baixo 21"/>
          <p:cNvSpPr/>
          <p:nvPr/>
        </p:nvSpPr>
        <p:spPr>
          <a:xfrm rot="1824797">
            <a:off x="10972934" y="1391505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385729" y="226271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ROTEADORES DE OPERADORAS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8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1121F775-BA2D-26DA-0218-7551AFE863B1}"/>
              </a:ext>
            </a:extLst>
          </p:cNvPr>
          <p:cNvSpPr/>
          <p:nvPr/>
        </p:nvSpPr>
        <p:spPr>
          <a:xfrm>
            <a:off x="998568" y="3128153"/>
            <a:ext cx="3248888" cy="239375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</p:txBody>
      </p:sp>
      <p:sp>
        <p:nvSpPr>
          <p:cNvPr id="10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1349094" y="3223001"/>
            <a:ext cx="375441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ROTEADOR MIKROTIK</a:t>
            </a:r>
            <a:endParaRPr sz="1800" b="1" u="sng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93C29-9D57-3EBD-338C-953041FAA55B}"/>
              </a:ext>
            </a:extLst>
          </p:cNvPr>
          <p:cNvSpPr/>
          <p:nvPr/>
        </p:nvSpPr>
        <p:spPr>
          <a:xfrm>
            <a:off x="4627687" y="3115165"/>
            <a:ext cx="3250131" cy="24067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desligar no botão indicado na imagem.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ligue novamente no botão indicado.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F319F0ED-0196-6971-1FEE-B974F12DF90B}"/>
              </a:ext>
            </a:extLst>
          </p:cNvPr>
          <p:cNvSpPr txBox="1"/>
          <p:nvPr/>
        </p:nvSpPr>
        <p:spPr>
          <a:xfrm>
            <a:off x="5075100" y="3223000"/>
            <a:ext cx="3510158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ROTEADOR VIVO 4G</a:t>
            </a:r>
          </a:p>
          <a:p>
            <a:pPr>
              <a:lnSpc>
                <a:spcPts val="1880"/>
              </a:lnSpc>
            </a:pPr>
            <a:endParaRPr lang="pt-BR" sz="1800" b="1" u="sng" dirty="0">
              <a:solidFill>
                <a:schemeClr val="tx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BC583ED-5EAD-D905-87A8-69EA24B314DC}"/>
              </a:ext>
            </a:extLst>
          </p:cNvPr>
          <p:cNvSpPr/>
          <p:nvPr/>
        </p:nvSpPr>
        <p:spPr>
          <a:xfrm>
            <a:off x="8379155" y="3128153"/>
            <a:ext cx="3372577" cy="2393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Para reiniciar, é preciso desconectar o cabo de força do lugar indicado na imagem. 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Após 1 minuto reconecte o cabo para ligar.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E0A9E9C5-2A99-F742-6B1A-9CD08CDD3B31}"/>
              </a:ext>
            </a:extLst>
          </p:cNvPr>
          <p:cNvSpPr txBox="1"/>
          <p:nvPr/>
        </p:nvSpPr>
        <p:spPr>
          <a:xfrm>
            <a:off x="8915662" y="3223001"/>
            <a:ext cx="3510158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lnSpc>
                <a:spcPts val="1880"/>
              </a:lnSpc>
            </a:pPr>
            <a:r>
              <a:rPr lang="pt-BR" sz="1800" b="1" u="sng" dirty="0">
                <a:solidFill>
                  <a:schemeClr val="tx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ROTEADOR TP-LINK</a:t>
            </a:r>
            <a:r>
              <a:rPr lang="pt-BR" sz="1800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endParaRPr sz="1800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B23FE4CC-A881-724E-9FD8-727F484BB6AB}"/>
              </a:ext>
            </a:extLst>
          </p:cNvPr>
          <p:cNvSpPr txBox="1"/>
          <p:nvPr/>
        </p:nvSpPr>
        <p:spPr>
          <a:xfrm>
            <a:off x="4385729" y="226271"/>
            <a:ext cx="3754411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1880"/>
              </a:lnSpc>
            </a:pPr>
            <a:r>
              <a:rPr lang="pt-BR" sz="1800" b="1" u="sng" dirty="0">
                <a:solidFill>
                  <a:srgbClr val="FF0000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ROTEADORES DE OPERADORAS LINK LOCAL</a:t>
            </a:r>
            <a:endParaRPr sz="1800" b="1" u="sng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094" y="769716"/>
            <a:ext cx="2590876" cy="2062079"/>
          </a:xfrm>
          <a:prstGeom prst="rect">
            <a:avLst/>
          </a:prstGeom>
        </p:spPr>
      </p:pic>
      <p:sp>
        <p:nvSpPr>
          <p:cNvPr id="17" name="Seta para baixo 16"/>
          <p:cNvSpPr/>
          <p:nvPr/>
        </p:nvSpPr>
        <p:spPr>
          <a:xfrm rot="1824797">
            <a:off x="1563552" y="1026142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765" y="1636890"/>
            <a:ext cx="2455334" cy="134359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7657" y="973606"/>
            <a:ext cx="2853972" cy="1326568"/>
          </a:xfrm>
          <a:prstGeom prst="rect">
            <a:avLst/>
          </a:prstGeom>
        </p:spPr>
      </p:pic>
      <p:sp>
        <p:nvSpPr>
          <p:cNvPr id="23" name="Seta para baixo 22"/>
          <p:cNvSpPr/>
          <p:nvPr/>
        </p:nvSpPr>
        <p:spPr>
          <a:xfrm rot="1824797">
            <a:off x="9347935" y="1865620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196" y="1224165"/>
            <a:ext cx="3226622" cy="1607630"/>
          </a:xfrm>
          <a:prstGeom prst="rect">
            <a:avLst/>
          </a:prstGeom>
        </p:spPr>
      </p:pic>
      <p:sp>
        <p:nvSpPr>
          <p:cNvPr id="25" name="Seta para baixo 24"/>
          <p:cNvSpPr/>
          <p:nvPr/>
        </p:nvSpPr>
        <p:spPr>
          <a:xfrm rot="1824797">
            <a:off x="7436700" y="1798492"/>
            <a:ext cx="506027" cy="772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5501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6237688" y="0"/>
            <a:ext cx="5299814" cy="15533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Reiniciou os equipamentos e os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link’s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não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respoderam</a:t>
            </a: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?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C2C1BEFD-6C11-8E42-8637-D717FEC338CE}"/>
              </a:ext>
            </a:extLst>
          </p:cNvPr>
          <p:cNvSpPr/>
          <p:nvPr/>
        </p:nvSpPr>
        <p:spPr>
          <a:xfrm>
            <a:off x="6579073" y="1680531"/>
            <a:ext cx="4958428" cy="3072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B879E88-4CAA-7D46-A132-A15A236F1FBC}"/>
              </a:ext>
            </a:extLst>
          </p:cNvPr>
          <p:cNvSpPr/>
          <p:nvPr/>
        </p:nvSpPr>
        <p:spPr>
          <a:xfrm>
            <a:off x="700358" y="4917113"/>
            <a:ext cx="10917335" cy="1770402"/>
          </a:xfrm>
          <a:prstGeom prst="rect">
            <a:avLst/>
          </a:prstGeom>
          <a:solidFill>
            <a:srgbClr val="FF6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Vamos abrir chamado com as operadoras.</a:t>
            </a:r>
            <a:b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EBT: 08007047521 ou portal GRC</a:t>
            </a:r>
            <a:b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pt-BR" sz="28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OI: 08002869545 ou grupo no WhatsApp ou Portal GIS</a:t>
            </a:r>
          </a:p>
        </p:txBody>
      </p:sp>
      <p:sp>
        <p:nvSpPr>
          <p:cNvPr id="19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33976" y="766482"/>
            <a:ext cx="3449265" cy="939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40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Telecom Lasa</a:t>
            </a:r>
          </a:p>
          <a:p>
            <a:pPr algn="ctr">
              <a:lnSpc>
                <a:spcPts val="2380"/>
              </a:lnSpc>
            </a:pPr>
            <a:endParaRPr lang="pt-BR" sz="32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lnSpc>
                <a:spcPts val="2380"/>
              </a:lnSpc>
            </a:pPr>
            <a:r>
              <a:rPr lang="pt-BR" sz="3200" b="1" dirty="0">
                <a:solidFill>
                  <a:schemeClr val="bg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Loja com 2 MPLS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0A3ACE1-BAF5-5E73-F06A-E0A0F7194482}"/>
              </a:ext>
            </a:extLst>
          </p:cNvPr>
          <p:cNvSpPr/>
          <p:nvPr/>
        </p:nvSpPr>
        <p:spPr>
          <a:xfrm>
            <a:off x="12022677" y="304800"/>
            <a:ext cx="169324" cy="4289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2" y="1314444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8948944" y="1386945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4725151" y="3804457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r>
              <a:rPr lang="pt-BR" sz="2400" b="1" dirty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sz="2400" b="1" dirty="0">
              <a:solidFill>
                <a:schemeClr val="tx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Lorem ipsum dolor sit amet, consectetuer adipiscing elit, sed diam nonummy nibh euismod tincidunt ut laoreet dolore magna aliquam erat volutpat.">
            <a:extLst>
              <a:ext uri="{FF2B5EF4-FFF2-40B4-BE49-F238E27FC236}">
                <a16:creationId xmlns:a16="http://schemas.microsoft.com/office/drawing/2014/main" id="{0D613295-B56B-364B-97F6-4C49CAA414B4}"/>
              </a:ext>
            </a:extLst>
          </p:cNvPr>
          <p:cNvSpPr txBox="1"/>
          <p:nvPr/>
        </p:nvSpPr>
        <p:spPr>
          <a:xfrm>
            <a:off x="11131582" y="4218343"/>
            <a:ext cx="24524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3600" b="0">
                <a:solidFill>
                  <a:srgbClr val="1F22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lnSpc>
                <a:spcPts val="2380"/>
              </a:lnSpc>
            </a:pPr>
            <a:endParaRPr sz="2400" b="1" dirty="0">
              <a:solidFill>
                <a:srgbClr val="FF0000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1C66334-33EE-7F47-947B-D9720BBED260}"/>
              </a:ext>
            </a:extLst>
          </p:cNvPr>
          <p:cNvSpPr/>
          <p:nvPr/>
        </p:nvSpPr>
        <p:spPr>
          <a:xfrm>
            <a:off x="898509" y="1707559"/>
            <a:ext cx="5274645" cy="30710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>
              <a:solidFill>
                <a:schemeClr val="bg1"/>
              </a:solidFill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207" y="1944312"/>
            <a:ext cx="4744159" cy="2654309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72" y="1871810"/>
            <a:ext cx="4829505" cy="265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4916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mericanas SA">
      <a:dk1>
        <a:srgbClr val="000000"/>
      </a:dk1>
      <a:lt1>
        <a:srgbClr val="FFFFFF"/>
      </a:lt1>
      <a:dk2>
        <a:srgbClr val="454545"/>
      </a:dk2>
      <a:lt2>
        <a:srgbClr val="FD68A6"/>
      </a:lt2>
      <a:accent1>
        <a:srgbClr val="F70032"/>
      </a:accent1>
      <a:accent2>
        <a:srgbClr val="DA0033"/>
      </a:accent2>
      <a:accent3>
        <a:srgbClr val="BC0033"/>
      </a:accent3>
      <a:accent4>
        <a:srgbClr val="FA3C1E"/>
      </a:accent4>
      <a:accent5>
        <a:srgbClr val="FD6310"/>
      </a:accent5>
      <a:accent6>
        <a:srgbClr val="FE9700"/>
      </a:accent6>
      <a:hlink>
        <a:srgbClr val="F70032"/>
      </a:hlink>
      <a:folHlink>
        <a:srgbClr val="DA00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fc42bef-2947-4f64-984a-acf0688bcf41" xsi:nil="true"/>
    <lcf76f155ced4ddcb4097134ff3c332f xmlns="c21fa604-3e20-4736-a339-8dc14dafae4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FFCA9CBF03DAF468F7DF39221D3DA67" ma:contentTypeVersion="8" ma:contentTypeDescription="Crie um novo documento." ma:contentTypeScope="" ma:versionID="6b28d2960162bd007b0f042354f95884">
  <xsd:schema xmlns:xsd="http://www.w3.org/2001/XMLSchema" xmlns:xs="http://www.w3.org/2001/XMLSchema" xmlns:p="http://schemas.microsoft.com/office/2006/metadata/properties" xmlns:ns2="c21fa604-3e20-4736-a339-8dc14dafae44" xmlns:ns3="3fc42bef-2947-4f64-984a-acf0688bcf41" targetNamespace="http://schemas.microsoft.com/office/2006/metadata/properties" ma:root="true" ma:fieldsID="af32d8ef364df5212d4e942cf4aa7745" ns2:_="" ns3:_="">
    <xsd:import namespace="c21fa604-3e20-4736-a339-8dc14dafae44"/>
    <xsd:import namespace="3fc42bef-2947-4f64-984a-acf0688bcf41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1fa604-3e20-4736-a339-8dc14dafae44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Marcações de imagem" ma:readOnly="false" ma:fieldId="{5cf76f15-5ced-4ddc-b409-7134ff3c332f}" ma:taxonomyMulti="true" ma:sspId="45764d05-3e83-4d91-8ab4-1398fedec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c42bef-2947-4f64-984a-acf0688bcf41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41ed52d8-20b3-4842-8449-2c0791f26c9e}" ma:internalName="TaxCatchAll" ma:showField="CatchAllData" ma:web="3fc42bef-2947-4f64-984a-acf0688bcf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C30FFC-7C85-4D52-916A-598402FEBDE0}">
  <ds:schemaRefs>
    <ds:schemaRef ds:uri="http://www.w3.org/XML/1998/namespace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3fc42bef-2947-4f64-984a-acf0688bcf41"/>
    <ds:schemaRef ds:uri="c21fa604-3e20-4736-a339-8dc14dafae44"/>
  </ds:schemaRefs>
</ds:datastoreItem>
</file>

<file path=customXml/itemProps2.xml><?xml version="1.0" encoding="utf-8"?>
<ds:datastoreItem xmlns:ds="http://schemas.openxmlformats.org/officeDocument/2006/customXml" ds:itemID="{14D43B45-D1D3-49A7-8DEC-4C87170608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A080E2-BAE8-4DC6-AAA5-451A564B93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1fa604-3e20-4736-a339-8dc14dafae44"/>
    <ds:schemaRef ds:uri="3fc42bef-2947-4f64-984a-acf0688bcf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42b66124-a1d6-4497-af90-9aa374c7a233}" enabled="1" method="Standard" siteId="{e316d1ac-42c8-4d30-817c-12c7a71f8ab2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{730CC532-533C-A643-BACF-E0BCFBD44CCE}tf16401369</Template>
  <TotalTime>21430</TotalTime>
  <Words>870</Words>
  <Application>Microsoft Office PowerPoint</Application>
  <PresentationFormat>Ecrã Panorâmico</PresentationFormat>
  <Paragraphs>178</Paragraphs>
  <Slides>27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27</vt:i4>
      </vt:variant>
    </vt:vector>
  </HeadingPairs>
  <TitlesOfParts>
    <vt:vector size="28" baseType="lpstr">
      <vt:lpstr>Atlas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Breno Assis dos Santos</dc:creator>
  <cp:lastModifiedBy>Jancer Oliveira</cp:lastModifiedBy>
  <cp:revision>173</cp:revision>
  <dcterms:created xsi:type="dcterms:W3CDTF">2021-06-28T20:27:17Z</dcterms:created>
  <dcterms:modified xsi:type="dcterms:W3CDTF">2024-12-13T20:20:06Z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HeaderLocations">
    <vt:lpwstr>Atlas:3</vt:lpwstr>
  </property>
  <property fmtid="{D5CDD505-2E9C-101B-9397-08002B2CF9AE}" pid="3" name="ClassificationContentMarkingHeaderText">
    <vt:lpwstr>RESERVADA</vt:lpwstr>
  </property>
  <property fmtid="{D5CDD505-2E9C-101B-9397-08002B2CF9AE}" pid="4" name="ContentTypeId">
    <vt:lpwstr>0x0101000FFCA9CBF03DAF468F7DF39221D3DA67</vt:lpwstr>
  </property>
</Properties>
</file>